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vml" ContentType="application/vnd.openxmlformats-officedocument.vmlDrawing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74" r:id="rId3"/>
    <p:sldMasterId id="2147483687" r:id="rId4"/>
  </p:sldMasterIdLst>
  <p:notesMasterIdLst>
    <p:notesMasterId r:id="rId52"/>
  </p:notesMasterIdLst>
  <p:sldIdLst>
    <p:sldId id="256" r:id="rId5"/>
    <p:sldId id="306" r:id="rId6"/>
    <p:sldId id="257" r:id="rId7"/>
    <p:sldId id="258" r:id="rId8"/>
    <p:sldId id="259" r:id="rId9"/>
    <p:sldId id="260" r:id="rId10"/>
    <p:sldId id="261" r:id="rId11"/>
    <p:sldId id="262" r:id="rId12"/>
    <p:sldId id="305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307" r:id="rId23"/>
    <p:sldId id="272" r:id="rId24"/>
    <p:sldId id="273" r:id="rId25"/>
    <p:sldId id="274" r:id="rId26"/>
    <p:sldId id="275" r:id="rId27"/>
    <p:sldId id="276" r:id="rId28"/>
    <p:sldId id="281" r:id="rId29"/>
    <p:sldId id="287" r:id="rId30"/>
    <p:sldId id="286" r:id="rId31"/>
    <p:sldId id="277" r:id="rId32"/>
    <p:sldId id="297" r:id="rId33"/>
    <p:sldId id="288" r:id="rId34"/>
    <p:sldId id="292" r:id="rId35"/>
    <p:sldId id="298" r:id="rId36"/>
    <p:sldId id="304" r:id="rId37"/>
    <p:sldId id="301" r:id="rId38"/>
    <p:sldId id="302" r:id="rId39"/>
    <p:sldId id="303" r:id="rId40"/>
    <p:sldId id="289" r:id="rId41"/>
    <p:sldId id="293" r:id="rId42"/>
    <p:sldId id="294" r:id="rId43"/>
    <p:sldId id="278" r:id="rId44"/>
    <p:sldId id="295" r:id="rId45"/>
    <p:sldId id="296" r:id="rId46"/>
    <p:sldId id="279" r:id="rId47"/>
    <p:sldId id="280" r:id="rId48"/>
    <p:sldId id="282" r:id="rId49"/>
    <p:sldId id="291" r:id="rId50"/>
    <p:sldId id="284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FA674F-1568-4EA7-9948-BF144ED44C69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BF03425D-C8CF-4A0B-829A-EA30514D8688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Some students have a diagnosable mental disorder </a:t>
          </a:r>
          <a:endParaRPr lang="en-US" dirty="0">
            <a:solidFill>
              <a:schemeClr val="tx1"/>
            </a:solidFill>
          </a:endParaRPr>
        </a:p>
      </dgm:t>
    </dgm:pt>
    <dgm:pt modelId="{9BA417B1-71BC-401D-9BEB-49FBDA7C34DD}" type="parTrans" cxnId="{0D0992FB-B374-45D4-A352-FDBCA091FFD9}">
      <dgm:prSet/>
      <dgm:spPr/>
      <dgm:t>
        <a:bodyPr/>
        <a:lstStyle/>
        <a:p>
          <a:endParaRPr lang="en-US"/>
        </a:p>
      </dgm:t>
    </dgm:pt>
    <dgm:pt modelId="{631E7CDE-E5D4-45F7-9EDF-BD65A846A72F}" type="sibTrans" cxnId="{0D0992FB-B374-45D4-A352-FDBCA091FFD9}">
      <dgm:prSet/>
      <dgm:spPr/>
      <dgm:t>
        <a:bodyPr/>
        <a:lstStyle/>
        <a:p>
          <a:endParaRPr lang="en-US"/>
        </a:p>
      </dgm:t>
    </dgm:pt>
    <dgm:pt modelId="{E2DDA857-C835-4FE9-AD22-A34EE2487EE4}">
      <dgm:prSet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¼ receive community mental health services</a:t>
          </a:r>
          <a:endParaRPr lang="en-US" dirty="0">
            <a:solidFill>
              <a:schemeClr val="tx1"/>
            </a:solidFill>
          </a:endParaRPr>
        </a:p>
      </dgm:t>
    </dgm:pt>
    <dgm:pt modelId="{75C81D1A-9951-4A3B-B06E-A068DB113781}" type="parTrans" cxnId="{E318D890-FA02-4A3B-AB64-97FD069F53A5}">
      <dgm:prSet/>
      <dgm:spPr/>
      <dgm:t>
        <a:bodyPr/>
        <a:lstStyle/>
        <a:p>
          <a:endParaRPr lang="en-US"/>
        </a:p>
      </dgm:t>
    </dgm:pt>
    <dgm:pt modelId="{B76EAF45-FADF-4861-A315-A1AC8978829B}" type="sibTrans" cxnId="{E318D890-FA02-4A3B-AB64-97FD069F53A5}">
      <dgm:prSet/>
      <dgm:spPr/>
      <dgm:t>
        <a:bodyPr/>
        <a:lstStyle/>
        <a:p>
          <a:endParaRPr lang="en-US"/>
        </a:p>
      </dgm:t>
    </dgm:pt>
    <dgm:pt modelId="{A659724F-17FD-4ED9-AFC2-5A1A951FA8B7}">
      <dgm:prSet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Schools are the primary provider for another ¼ </a:t>
          </a:r>
        </a:p>
      </dgm:t>
    </dgm:pt>
    <dgm:pt modelId="{2231EF8C-0E06-4A19-BA04-23D0BDC85A52}" type="parTrans" cxnId="{E25EDCAD-F8CC-436A-BAD3-97F6E41B2753}">
      <dgm:prSet/>
      <dgm:spPr/>
      <dgm:t>
        <a:bodyPr/>
        <a:lstStyle/>
        <a:p>
          <a:endParaRPr lang="en-US"/>
        </a:p>
      </dgm:t>
    </dgm:pt>
    <dgm:pt modelId="{EADC36B3-A768-4AD4-876E-FF976216950B}" type="sibTrans" cxnId="{E25EDCAD-F8CC-436A-BAD3-97F6E41B2753}">
      <dgm:prSet/>
      <dgm:spPr/>
      <dgm:t>
        <a:bodyPr/>
        <a:lstStyle/>
        <a:p>
          <a:endParaRPr lang="en-US"/>
        </a:p>
      </dgm:t>
    </dgm:pt>
    <dgm:pt modelId="{E1882E8C-A08D-41E0-A582-2B25508878CF}" type="pres">
      <dgm:prSet presAssocID="{C6FA674F-1568-4EA7-9948-BF144ED44C69}" presName="CompostProcess" presStyleCnt="0">
        <dgm:presLayoutVars>
          <dgm:dir/>
          <dgm:resizeHandles val="exact"/>
        </dgm:presLayoutVars>
      </dgm:prSet>
      <dgm:spPr/>
    </dgm:pt>
    <dgm:pt modelId="{6E554589-4EDB-4CAC-8661-1501F623C2E4}" type="pres">
      <dgm:prSet presAssocID="{C6FA674F-1568-4EA7-9948-BF144ED44C69}" presName="arrow" presStyleLbl="bgShp" presStyleIdx="0" presStyleCnt="1"/>
      <dgm:spPr/>
    </dgm:pt>
    <dgm:pt modelId="{9A142ADC-0813-4C5D-8036-F1CA5B5D8574}" type="pres">
      <dgm:prSet presAssocID="{C6FA674F-1568-4EA7-9948-BF144ED44C69}" presName="linearProcess" presStyleCnt="0"/>
      <dgm:spPr/>
    </dgm:pt>
    <dgm:pt modelId="{1EE6A256-A11B-48E7-8966-E3AA83FC3900}" type="pres">
      <dgm:prSet presAssocID="{BF03425D-C8CF-4A0B-829A-EA30514D8688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F6AB24-1387-4156-ACB3-8F448B096569}" type="pres">
      <dgm:prSet presAssocID="{631E7CDE-E5D4-45F7-9EDF-BD65A846A72F}" presName="sibTrans" presStyleCnt="0"/>
      <dgm:spPr/>
    </dgm:pt>
    <dgm:pt modelId="{71E63D5C-0971-48D2-AFB3-A6D22FF7A2D3}" type="pres">
      <dgm:prSet presAssocID="{E2DDA857-C835-4FE9-AD22-A34EE2487EE4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D5502A-4819-40AD-A2DE-D48478F417D6}" type="pres">
      <dgm:prSet presAssocID="{B76EAF45-FADF-4861-A315-A1AC8978829B}" presName="sibTrans" presStyleCnt="0"/>
      <dgm:spPr/>
    </dgm:pt>
    <dgm:pt modelId="{1DFE9926-3887-46E6-A790-A0A95E3AEBFE}" type="pres">
      <dgm:prSet presAssocID="{A659724F-17FD-4ED9-AFC2-5A1A951FA8B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18D890-FA02-4A3B-AB64-97FD069F53A5}" srcId="{C6FA674F-1568-4EA7-9948-BF144ED44C69}" destId="{E2DDA857-C835-4FE9-AD22-A34EE2487EE4}" srcOrd="1" destOrd="0" parTransId="{75C81D1A-9951-4A3B-B06E-A068DB113781}" sibTransId="{B76EAF45-FADF-4861-A315-A1AC8978829B}"/>
    <dgm:cxn modelId="{E25EDCAD-F8CC-436A-BAD3-97F6E41B2753}" srcId="{C6FA674F-1568-4EA7-9948-BF144ED44C69}" destId="{A659724F-17FD-4ED9-AFC2-5A1A951FA8B7}" srcOrd="2" destOrd="0" parTransId="{2231EF8C-0E06-4A19-BA04-23D0BDC85A52}" sibTransId="{EADC36B3-A768-4AD4-876E-FF976216950B}"/>
    <dgm:cxn modelId="{440D7410-166A-4BE2-AE94-3E5ACA7E6997}" type="presOf" srcId="{A659724F-17FD-4ED9-AFC2-5A1A951FA8B7}" destId="{1DFE9926-3887-46E6-A790-A0A95E3AEBFE}" srcOrd="0" destOrd="0" presId="urn:microsoft.com/office/officeart/2005/8/layout/hProcess9"/>
    <dgm:cxn modelId="{0D0992FB-B374-45D4-A352-FDBCA091FFD9}" srcId="{C6FA674F-1568-4EA7-9948-BF144ED44C69}" destId="{BF03425D-C8CF-4A0B-829A-EA30514D8688}" srcOrd="0" destOrd="0" parTransId="{9BA417B1-71BC-401D-9BEB-49FBDA7C34DD}" sibTransId="{631E7CDE-E5D4-45F7-9EDF-BD65A846A72F}"/>
    <dgm:cxn modelId="{605B1838-84F4-4FB3-B948-E51B1DFA6A58}" type="presOf" srcId="{E2DDA857-C835-4FE9-AD22-A34EE2487EE4}" destId="{71E63D5C-0971-48D2-AFB3-A6D22FF7A2D3}" srcOrd="0" destOrd="0" presId="urn:microsoft.com/office/officeart/2005/8/layout/hProcess9"/>
    <dgm:cxn modelId="{604CC7F2-1ABA-4F94-8989-A3C5F240DF58}" type="presOf" srcId="{C6FA674F-1568-4EA7-9948-BF144ED44C69}" destId="{E1882E8C-A08D-41E0-A582-2B25508878CF}" srcOrd="0" destOrd="0" presId="urn:microsoft.com/office/officeart/2005/8/layout/hProcess9"/>
    <dgm:cxn modelId="{D1BFBED1-E590-4CE4-8839-DE949FB03269}" type="presOf" srcId="{BF03425D-C8CF-4A0B-829A-EA30514D8688}" destId="{1EE6A256-A11B-48E7-8966-E3AA83FC3900}" srcOrd="0" destOrd="0" presId="urn:microsoft.com/office/officeart/2005/8/layout/hProcess9"/>
    <dgm:cxn modelId="{12DB6F35-1465-4CCB-AC85-EE97EABE31AC}" type="presParOf" srcId="{E1882E8C-A08D-41E0-A582-2B25508878CF}" destId="{6E554589-4EDB-4CAC-8661-1501F623C2E4}" srcOrd="0" destOrd="0" presId="urn:microsoft.com/office/officeart/2005/8/layout/hProcess9"/>
    <dgm:cxn modelId="{FF83949F-E254-4613-8B43-CAB54B21F5C5}" type="presParOf" srcId="{E1882E8C-A08D-41E0-A582-2B25508878CF}" destId="{9A142ADC-0813-4C5D-8036-F1CA5B5D8574}" srcOrd="1" destOrd="0" presId="urn:microsoft.com/office/officeart/2005/8/layout/hProcess9"/>
    <dgm:cxn modelId="{C659FDF9-6F30-4A7B-85C8-4C8AE41645C7}" type="presParOf" srcId="{9A142ADC-0813-4C5D-8036-F1CA5B5D8574}" destId="{1EE6A256-A11B-48E7-8966-E3AA83FC3900}" srcOrd="0" destOrd="0" presId="urn:microsoft.com/office/officeart/2005/8/layout/hProcess9"/>
    <dgm:cxn modelId="{4E4787C1-0E58-4024-B246-9024FEEBEDD5}" type="presParOf" srcId="{9A142ADC-0813-4C5D-8036-F1CA5B5D8574}" destId="{1FF6AB24-1387-4156-ACB3-8F448B096569}" srcOrd="1" destOrd="0" presId="urn:microsoft.com/office/officeart/2005/8/layout/hProcess9"/>
    <dgm:cxn modelId="{C1189342-8A70-4700-B25F-60DDEC4D122D}" type="presParOf" srcId="{9A142ADC-0813-4C5D-8036-F1CA5B5D8574}" destId="{71E63D5C-0971-48D2-AFB3-A6D22FF7A2D3}" srcOrd="2" destOrd="0" presId="urn:microsoft.com/office/officeart/2005/8/layout/hProcess9"/>
    <dgm:cxn modelId="{DF646D5E-800C-410D-9B69-FE2D83C09803}" type="presParOf" srcId="{9A142ADC-0813-4C5D-8036-F1CA5B5D8574}" destId="{86D5502A-4819-40AD-A2DE-D48478F417D6}" srcOrd="3" destOrd="0" presId="urn:microsoft.com/office/officeart/2005/8/layout/hProcess9"/>
    <dgm:cxn modelId="{0A0A54D0-6BFF-4199-8FE3-18225978D324}" type="presParOf" srcId="{9A142ADC-0813-4C5D-8036-F1CA5B5D8574}" destId="{1DFE9926-3887-46E6-A790-A0A95E3AEBFE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A6540A-9E9B-4032-B53F-A7BCDCA481E7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EBFCCE-F4A9-4323-BC83-E593DA9F8293}">
      <dgm:prSet phldrT="[Text]"/>
      <dgm:spPr/>
      <dgm:t>
        <a:bodyPr/>
        <a:lstStyle/>
        <a:p>
          <a:r>
            <a:rPr lang="en-US" dirty="0" smtClean="0"/>
            <a:t>school success is directly related to their psychological wellness</a:t>
          </a:r>
          <a:endParaRPr lang="en-US" dirty="0"/>
        </a:p>
      </dgm:t>
    </dgm:pt>
    <dgm:pt modelId="{858C80AF-0435-4170-9BBD-C2EA3C8F259C}" type="parTrans" cxnId="{03535B13-D7CD-44BB-B528-3DB1099BD2E9}">
      <dgm:prSet/>
      <dgm:spPr/>
      <dgm:t>
        <a:bodyPr/>
        <a:lstStyle/>
        <a:p>
          <a:endParaRPr lang="en-US"/>
        </a:p>
      </dgm:t>
    </dgm:pt>
    <dgm:pt modelId="{98BDEEB7-136A-4106-8A34-4F8EF6469958}" type="sibTrans" cxnId="{03535B13-D7CD-44BB-B528-3DB1099BD2E9}">
      <dgm:prSet/>
      <dgm:spPr/>
      <dgm:t>
        <a:bodyPr/>
        <a:lstStyle/>
        <a:p>
          <a:endParaRPr lang="en-US"/>
        </a:p>
      </dgm:t>
    </dgm:pt>
    <dgm:pt modelId="{FBF58A7C-A566-480D-A74D-A3A69698D772}">
      <dgm:prSet/>
      <dgm:spPr/>
      <dgm:t>
        <a:bodyPr/>
        <a:lstStyle/>
        <a:p>
          <a:r>
            <a:rPr lang="en-US" dirty="0" smtClean="0"/>
            <a:t>Schools are a protective factor</a:t>
          </a:r>
          <a:endParaRPr lang="en-US" dirty="0"/>
        </a:p>
      </dgm:t>
    </dgm:pt>
    <dgm:pt modelId="{2A866FF2-8598-4A67-8A4F-33ED635EC550}" type="parTrans" cxnId="{C9E2D0F6-2CE6-4486-BF0E-2D37EEB4C064}">
      <dgm:prSet/>
      <dgm:spPr/>
      <dgm:t>
        <a:bodyPr/>
        <a:lstStyle/>
        <a:p>
          <a:endParaRPr lang="en-US"/>
        </a:p>
      </dgm:t>
    </dgm:pt>
    <dgm:pt modelId="{A2A1CA28-1501-4218-9DF4-90CE9792C617}" type="sibTrans" cxnId="{C9E2D0F6-2CE6-4486-BF0E-2D37EEB4C064}">
      <dgm:prSet/>
      <dgm:spPr/>
      <dgm:t>
        <a:bodyPr/>
        <a:lstStyle/>
        <a:p>
          <a:endParaRPr lang="en-US"/>
        </a:p>
      </dgm:t>
    </dgm:pt>
    <dgm:pt modelId="{C49CA81D-03D5-4615-83E9-080F01458E9B}">
      <dgm:prSet/>
      <dgm:spPr/>
      <dgm:t>
        <a:bodyPr/>
        <a:lstStyle/>
        <a:p>
          <a:endParaRPr lang="en-US"/>
        </a:p>
      </dgm:t>
    </dgm:pt>
    <dgm:pt modelId="{D4F4FA80-2D0B-4BF2-9EEA-BB66333F3062}" type="parTrans" cxnId="{B591B747-DC0E-43FA-91CF-2C81D9F7EA48}">
      <dgm:prSet/>
      <dgm:spPr/>
      <dgm:t>
        <a:bodyPr/>
        <a:lstStyle/>
        <a:p>
          <a:endParaRPr lang="en-US"/>
        </a:p>
      </dgm:t>
    </dgm:pt>
    <dgm:pt modelId="{F25C04D3-2A82-4964-8C75-D360F969B439}" type="sibTrans" cxnId="{B591B747-DC0E-43FA-91CF-2C81D9F7EA48}">
      <dgm:prSet/>
      <dgm:spPr/>
      <dgm:t>
        <a:bodyPr/>
        <a:lstStyle/>
        <a:p>
          <a:endParaRPr lang="en-US"/>
        </a:p>
      </dgm:t>
    </dgm:pt>
    <dgm:pt modelId="{B42A4798-5B6B-4449-9BA7-42D723CFCA0A}" type="pres">
      <dgm:prSet presAssocID="{4DA6540A-9E9B-4032-B53F-A7BCDCA481E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B63E08F-BF82-40FD-92AA-8C129B278A6A}" type="pres">
      <dgm:prSet presAssocID="{4DA6540A-9E9B-4032-B53F-A7BCDCA481E7}" presName="divider" presStyleLbl="fgShp" presStyleIdx="0" presStyleCnt="1"/>
      <dgm:spPr/>
    </dgm:pt>
    <dgm:pt modelId="{BAA14829-5569-4B38-96A9-6A980347B8A8}" type="pres">
      <dgm:prSet presAssocID="{01EBFCCE-F4A9-4323-BC83-E593DA9F8293}" presName="downArrow" presStyleLbl="node1" presStyleIdx="0" presStyleCnt="2"/>
      <dgm:spPr/>
    </dgm:pt>
    <dgm:pt modelId="{D4D52B0F-3814-4966-B0A7-844674F9EA28}" type="pres">
      <dgm:prSet presAssocID="{01EBFCCE-F4A9-4323-BC83-E593DA9F8293}" presName="downArrowText" presStyleLbl="revTx" presStyleIdx="0" presStyleCnt="2" custLinFactNeighborX="90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6839E3-90D0-4FA2-8698-A846A834370A}" type="pres">
      <dgm:prSet presAssocID="{FBF58A7C-A566-480D-A74D-A3A69698D772}" presName="upArrow" presStyleLbl="node1" presStyleIdx="1" presStyleCnt="2"/>
      <dgm:spPr/>
    </dgm:pt>
    <dgm:pt modelId="{8EC22291-0BEF-4014-A028-66421D0A5D84}" type="pres">
      <dgm:prSet presAssocID="{FBF58A7C-A566-480D-A74D-A3A69698D772}" presName="upArrowText" presStyleLbl="revTx" presStyleIdx="1" presStyleCnt="2" custLinFactNeighborX="-10110" custLinFactNeighborY="-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591B747-DC0E-43FA-91CF-2C81D9F7EA48}" srcId="{4DA6540A-9E9B-4032-B53F-A7BCDCA481E7}" destId="{C49CA81D-03D5-4615-83E9-080F01458E9B}" srcOrd="2" destOrd="0" parTransId="{D4F4FA80-2D0B-4BF2-9EEA-BB66333F3062}" sibTransId="{F25C04D3-2A82-4964-8C75-D360F969B439}"/>
    <dgm:cxn modelId="{C9E2D0F6-2CE6-4486-BF0E-2D37EEB4C064}" srcId="{4DA6540A-9E9B-4032-B53F-A7BCDCA481E7}" destId="{FBF58A7C-A566-480D-A74D-A3A69698D772}" srcOrd="1" destOrd="0" parTransId="{2A866FF2-8598-4A67-8A4F-33ED635EC550}" sibTransId="{A2A1CA28-1501-4218-9DF4-90CE9792C617}"/>
    <dgm:cxn modelId="{5973238E-12D8-43F1-9233-C4C9A6D23B79}" type="presOf" srcId="{FBF58A7C-A566-480D-A74D-A3A69698D772}" destId="{8EC22291-0BEF-4014-A028-66421D0A5D84}" srcOrd="0" destOrd="0" presId="urn:microsoft.com/office/officeart/2005/8/layout/arrow3"/>
    <dgm:cxn modelId="{E14CD6DB-6C5B-4223-829A-79084DD84D06}" type="presOf" srcId="{4DA6540A-9E9B-4032-B53F-A7BCDCA481E7}" destId="{B42A4798-5B6B-4449-9BA7-42D723CFCA0A}" srcOrd="0" destOrd="0" presId="urn:microsoft.com/office/officeart/2005/8/layout/arrow3"/>
    <dgm:cxn modelId="{A1EEBE4E-89F6-493C-841E-A74C6EF2A330}" type="presOf" srcId="{01EBFCCE-F4A9-4323-BC83-E593DA9F8293}" destId="{D4D52B0F-3814-4966-B0A7-844674F9EA28}" srcOrd="0" destOrd="0" presId="urn:microsoft.com/office/officeart/2005/8/layout/arrow3"/>
    <dgm:cxn modelId="{03535B13-D7CD-44BB-B528-3DB1099BD2E9}" srcId="{4DA6540A-9E9B-4032-B53F-A7BCDCA481E7}" destId="{01EBFCCE-F4A9-4323-BC83-E593DA9F8293}" srcOrd="0" destOrd="0" parTransId="{858C80AF-0435-4170-9BBD-C2EA3C8F259C}" sibTransId="{98BDEEB7-136A-4106-8A34-4F8EF6469958}"/>
    <dgm:cxn modelId="{EB7F7D4F-294D-4111-807A-0E5F4644F347}" type="presParOf" srcId="{B42A4798-5B6B-4449-9BA7-42D723CFCA0A}" destId="{FB63E08F-BF82-40FD-92AA-8C129B278A6A}" srcOrd="0" destOrd="0" presId="urn:microsoft.com/office/officeart/2005/8/layout/arrow3"/>
    <dgm:cxn modelId="{C9F5EFC5-AD17-4286-BCB8-E308CEF25DF2}" type="presParOf" srcId="{B42A4798-5B6B-4449-9BA7-42D723CFCA0A}" destId="{BAA14829-5569-4B38-96A9-6A980347B8A8}" srcOrd="1" destOrd="0" presId="urn:microsoft.com/office/officeart/2005/8/layout/arrow3"/>
    <dgm:cxn modelId="{E759F509-06C5-4BB1-BC96-015E47658809}" type="presParOf" srcId="{B42A4798-5B6B-4449-9BA7-42D723CFCA0A}" destId="{D4D52B0F-3814-4966-B0A7-844674F9EA28}" srcOrd="2" destOrd="0" presId="urn:microsoft.com/office/officeart/2005/8/layout/arrow3"/>
    <dgm:cxn modelId="{B8FF4036-B288-4812-A49F-05E903740974}" type="presParOf" srcId="{B42A4798-5B6B-4449-9BA7-42D723CFCA0A}" destId="{616839E3-90D0-4FA2-8698-A846A834370A}" srcOrd="3" destOrd="0" presId="urn:microsoft.com/office/officeart/2005/8/layout/arrow3"/>
    <dgm:cxn modelId="{5E53BDE3-79E5-4889-8235-64DD3A8889BA}" type="presParOf" srcId="{B42A4798-5B6B-4449-9BA7-42D723CFCA0A}" destId="{8EC22291-0BEF-4014-A028-66421D0A5D84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39ABB8-93EC-4A66-B89C-600991243B03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0"/>
      <dgm:spPr/>
    </dgm:pt>
    <dgm:pt modelId="{88B76220-C7CA-44DA-963D-0730E18D5A13}" type="pres">
      <dgm:prSet presAssocID="{0D39ABB8-93EC-4A66-B89C-600991243B03}" presName="composite" presStyleCnt="0">
        <dgm:presLayoutVars>
          <dgm:chMax val="3"/>
          <dgm:animLvl val="lvl"/>
          <dgm:resizeHandles val="exact"/>
        </dgm:presLayoutVars>
      </dgm:prSet>
      <dgm:spPr/>
    </dgm:pt>
  </dgm:ptLst>
  <dgm:cxnLst>
    <dgm:cxn modelId="{45285434-4AC4-4EBC-850F-C2FA5BFAF033}" type="presOf" srcId="{0D39ABB8-93EC-4A66-B89C-600991243B03}" destId="{88B76220-C7CA-44DA-963D-0730E18D5A13}" srcOrd="0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B139146-A0A8-4F97-9086-7564BB2B21D0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95E1BA6-58E4-49B6-967F-A451FDD1BE55}">
      <dgm:prSet phldrT="[Text]"/>
      <dgm:spPr/>
      <dgm:t>
        <a:bodyPr/>
        <a:lstStyle/>
        <a:p>
          <a:r>
            <a:rPr lang="en-US" dirty="0" smtClean="0"/>
            <a:t>Psychological wellbeing </a:t>
          </a:r>
          <a:endParaRPr lang="en-US" dirty="0"/>
        </a:p>
      </dgm:t>
    </dgm:pt>
    <dgm:pt modelId="{A6DBCE0D-5818-450F-955A-B339C2675788}" type="parTrans" cxnId="{30A11E6D-D7C5-47BE-952F-9ABAFF8F4AB4}">
      <dgm:prSet/>
      <dgm:spPr/>
      <dgm:t>
        <a:bodyPr/>
        <a:lstStyle/>
        <a:p>
          <a:endParaRPr lang="en-US"/>
        </a:p>
      </dgm:t>
    </dgm:pt>
    <dgm:pt modelId="{2EA4090A-AE59-4DB0-B360-1A90C6BCF192}" type="sibTrans" cxnId="{30A11E6D-D7C5-47BE-952F-9ABAFF8F4AB4}">
      <dgm:prSet/>
      <dgm:spPr/>
      <dgm:t>
        <a:bodyPr/>
        <a:lstStyle/>
        <a:p>
          <a:endParaRPr lang="en-US"/>
        </a:p>
      </dgm:t>
    </dgm:pt>
    <dgm:pt modelId="{83776FC0-3580-4705-BF2E-CF9B02AE5D5F}">
      <dgm:prSet phldrT="[Text]"/>
      <dgm:spPr/>
      <dgm:t>
        <a:bodyPr/>
        <a:lstStyle/>
        <a:p>
          <a:r>
            <a:rPr lang="en-US" dirty="0" smtClean="0"/>
            <a:t>School success</a:t>
          </a:r>
          <a:endParaRPr lang="en-US" dirty="0"/>
        </a:p>
      </dgm:t>
    </dgm:pt>
    <dgm:pt modelId="{B70E2301-81DA-40AE-A6A1-D8B7CEB888DC}" type="parTrans" cxnId="{8475D78A-7FD1-4239-882A-24159004CEA6}">
      <dgm:prSet/>
      <dgm:spPr/>
      <dgm:t>
        <a:bodyPr/>
        <a:lstStyle/>
        <a:p>
          <a:endParaRPr lang="en-US"/>
        </a:p>
      </dgm:t>
    </dgm:pt>
    <dgm:pt modelId="{67B72776-ECD4-449E-B441-D0C3FE2A5B47}" type="sibTrans" cxnId="{8475D78A-7FD1-4239-882A-24159004CEA6}">
      <dgm:prSet/>
      <dgm:spPr/>
      <dgm:t>
        <a:bodyPr/>
        <a:lstStyle/>
        <a:p>
          <a:endParaRPr lang="en-US"/>
        </a:p>
      </dgm:t>
    </dgm:pt>
    <dgm:pt modelId="{C79A45DF-4AF6-4DDE-BA48-132D6EEB2054}" type="pres">
      <dgm:prSet presAssocID="{EB139146-A0A8-4F97-9086-7564BB2B21D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12CB6968-FA8E-4479-812F-B6202E5793FC}" type="pres">
      <dgm:prSet presAssocID="{EB139146-A0A8-4F97-9086-7564BB2B21D0}" presName="dot1" presStyleLbl="alignNode1" presStyleIdx="0" presStyleCnt="10"/>
      <dgm:spPr/>
    </dgm:pt>
    <dgm:pt modelId="{6E8953DC-B010-4BD7-A279-53BC431685E2}" type="pres">
      <dgm:prSet presAssocID="{EB139146-A0A8-4F97-9086-7564BB2B21D0}" presName="dot2" presStyleLbl="alignNode1" presStyleIdx="1" presStyleCnt="10"/>
      <dgm:spPr/>
    </dgm:pt>
    <dgm:pt modelId="{15315090-FBBE-4A1A-A2CD-9944BF2CB872}" type="pres">
      <dgm:prSet presAssocID="{EB139146-A0A8-4F97-9086-7564BB2B21D0}" presName="dot3" presStyleLbl="alignNode1" presStyleIdx="2" presStyleCnt="10"/>
      <dgm:spPr/>
    </dgm:pt>
    <dgm:pt modelId="{38433540-B55C-4E79-81F6-29646226D8B2}" type="pres">
      <dgm:prSet presAssocID="{EB139146-A0A8-4F97-9086-7564BB2B21D0}" presName="dotArrow1" presStyleLbl="alignNode1" presStyleIdx="3" presStyleCnt="10"/>
      <dgm:spPr/>
    </dgm:pt>
    <dgm:pt modelId="{9D8EC72A-41DA-4E79-9581-48D14542DAD7}" type="pres">
      <dgm:prSet presAssocID="{EB139146-A0A8-4F97-9086-7564BB2B21D0}" presName="dotArrow2" presStyleLbl="alignNode1" presStyleIdx="4" presStyleCnt="10"/>
      <dgm:spPr/>
    </dgm:pt>
    <dgm:pt modelId="{398E7C59-62FC-402D-9F5C-456330E88C06}" type="pres">
      <dgm:prSet presAssocID="{EB139146-A0A8-4F97-9086-7564BB2B21D0}" presName="dotArrow3" presStyleLbl="alignNode1" presStyleIdx="5" presStyleCnt="10"/>
      <dgm:spPr/>
    </dgm:pt>
    <dgm:pt modelId="{6C753B96-F94C-437D-9B8C-3FA21AED225A}" type="pres">
      <dgm:prSet presAssocID="{EB139146-A0A8-4F97-9086-7564BB2B21D0}" presName="dotArrow4" presStyleLbl="alignNode1" presStyleIdx="6" presStyleCnt="10"/>
      <dgm:spPr/>
    </dgm:pt>
    <dgm:pt modelId="{0235A2A0-5D4A-40F3-BC62-D41D954E14E2}" type="pres">
      <dgm:prSet presAssocID="{EB139146-A0A8-4F97-9086-7564BB2B21D0}" presName="dotArrow5" presStyleLbl="alignNode1" presStyleIdx="7" presStyleCnt="10"/>
      <dgm:spPr/>
    </dgm:pt>
    <dgm:pt modelId="{F1F55BB9-94E8-4678-BBDF-6A340F268808}" type="pres">
      <dgm:prSet presAssocID="{EB139146-A0A8-4F97-9086-7564BB2B21D0}" presName="dotArrow6" presStyleLbl="alignNode1" presStyleIdx="8" presStyleCnt="10"/>
      <dgm:spPr/>
    </dgm:pt>
    <dgm:pt modelId="{1290289C-C275-4E18-A4A8-21F1B3BE3B78}" type="pres">
      <dgm:prSet presAssocID="{EB139146-A0A8-4F97-9086-7564BB2B21D0}" presName="dotArrow7" presStyleLbl="alignNode1" presStyleIdx="9" presStyleCnt="10"/>
      <dgm:spPr/>
    </dgm:pt>
    <dgm:pt modelId="{54108F3C-B574-4DD6-AF7C-76C8429099CB}" type="pres">
      <dgm:prSet presAssocID="{495E1BA6-58E4-49B6-967F-A451FDD1BE55}" presName="parTx1" presStyleLbl="node1" presStyleIdx="0" presStyleCnt="2"/>
      <dgm:spPr/>
      <dgm:t>
        <a:bodyPr/>
        <a:lstStyle/>
        <a:p>
          <a:endParaRPr lang="en-US"/>
        </a:p>
      </dgm:t>
    </dgm:pt>
    <dgm:pt modelId="{DEC36298-951E-49B5-958F-4CFF78B526BB}" type="pres">
      <dgm:prSet presAssocID="{2EA4090A-AE59-4DB0-B360-1A90C6BCF192}" presName="picture1" presStyleCnt="0"/>
      <dgm:spPr/>
    </dgm:pt>
    <dgm:pt modelId="{8F3C433F-497B-4708-98CB-971D84C9E7D4}" type="pres">
      <dgm:prSet presAssocID="{2EA4090A-AE59-4DB0-B360-1A90C6BCF192}" presName="imageRepeatNode" presStyleLbl="fgImgPlace1" presStyleIdx="0" presStyleCnt="2"/>
      <dgm:spPr/>
      <dgm:t>
        <a:bodyPr/>
        <a:lstStyle/>
        <a:p>
          <a:endParaRPr lang="en-US"/>
        </a:p>
      </dgm:t>
    </dgm:pt>
    <dgm:pt modelId="{7461469D-51BF-4632-9663-B6D6B525E7D4}" type="pres">
      <dgm:prSet presAssocID="{83776FC0-3580-4705-BF2E-CF9B02AE5D5F}" presName="parTx2" presStyleLbl="node1" presStyleIdx="1" presStyleCnt="2"/>
      <dgm:spPr/>
      <dgm:t>
        <a:bodyPr/>
        <a:lstStyle/>
        <a:p>
          <a:endParaRPr lang="en-US"/>
        </a:p>
      </dgm:t>
    </dgm:pt>
    <dgm:pt modelId="{4E7A1BB6-18C6-44CB-856A-FCEF4129957A}" type="pres">
      <dgm:prSet presAssocID="{67B72776-ECD4-449E-B441-D0C3FE2A5B47}" presName="picture2" presStyleCnt="0"/>
      <dgm:spPr/>
    </dgm:pt>
    <dgm:pt modelId="{C761D76D-4CBF-43D2-A4C1-3D6CF2F1FB6F}" type="pres">
      <dgm:prSet presAssocID="{67B72776-ECD4-449E-B441-D0C3FE2A5B47}" presName="imageRepeatNode" presStyleLbl="fgImgPlace1" presStyleIdx="1" presStyleCnt="2"/>
      <dgm:spPr/>
      <dgm:t>
        <a:bodyPr/>
        <a:lstStyle/>
        <a:p>
          <a:endParaRPr lang="en-US"/>
        </a:p>
      </dgm:t>
    </dgm:pt>
  </dgm:ptLst>
  <dgm:cxnLst>
    <dgm:cxn modelId="{C38F223E-692D-403C-902F-AAEFAB82A3ED}" type="presOf" srcId="{EB139146-A0A8-4F97-9086-7564BB2B21D0}" destId="{C79A45DF-4AF6-4DDE-BA48-132D6EEB2054}" srcOrd="0" destOrd="0" presId="urn:microsoft.com/office/officeart/2008/layout/AscendingPictureAccentProcess"/>
    <dgm:cxn modelId="{30A11E6D-D7C5-47BE-952F-9ABAFF8F4AB4}" srcId="{EB139146-A0A8-4F97-9086-7564BB2B21D0}" destId="{495E1BA6-58E4-49B6-967F-A451FDD1BE55}" srcOrd="0" destOrd="0" parTransId="{A6DBCE0D-5818-450F-955A-B339C2675788}" sibTransId="{2EA4090A-AE59-4DB0-B360-1A90C6BCF192}"/>
    <dgm:cxn modelId="{4647D3E1-B2E3-4A45-9FB9-427BD67F2805}" type="presOf" srcId="{83776FC0-3580-4705-BF2E-CF9B02AE5D5F}" destId="{7461469D-51BF-4632-9663-B6D6B525E7D4}" srcOrd="0" destOrd="0" presId="urn:microsoft.com/office/officeart/2008/layout/AscendingPictureAccentProcess"/>
    <dgm:cxn modelId="{2A00BD36-C9B2-4840-884A-1799A92B8647}" type="presOf" srcId="{495E1BA6-58E4-49B6-967F-A451FDD1BE55}" destId="{54108F3C-B574-4DD6-AF7C-76C8429099CB}" srcOrd="0" destOrd="0" presId="urn:microsoft.com/office/officeart/2008/layout/AscendingPictureAccentProcess"/>
    <dgm:cxn modelId="{7FA8FE67-8E79-4403-8B8D-4EB16CB67C2D}" type="presOf" srcId="{67B72776-ECD4-449E-B441-D0C3FE2A5B47}" destId="{C761D76D-4CBF-43D2-A4C1-3D6CF2F1FB6F}" srcOrd="0" destOrd="0" presId="urn:microsoft.com/office/officeart/2008/layout/AscendingPictureAccentProcess"/>
    <dgm:cxn modelId="{2E33AD06-63B0-4533-BBCE-FE6C32CE87D4}" type="presOf" srcId="{2EA4090A-AE59-4DB0-B360-1A90C6BCF192}" destId="{8F3C433F-497B-4708-98CB-971D84C9E7D4}" srcOrd="0" destOrd="0" presId="urn:microsoft.com/office/officeart/2008/layout/AscendingPictureAccentProcess"/>
    <dgm:cxn modelId="{8475D78A-7FD1-4239-882A-24159004CEA6}" srcId="{EB139146-A0A8-4F97-9086-7564BB2B21D0}" destId="{83776FC0-3580-4705-BF2E-CF9B02AE5D5F}" srcOrd="1" destOrd="0" parTransId="{B70E2301-81DA-40AE-A6A1-D8B7CEB888DC}" sibTransId="{67B72776-ECD4-449E-B441-D0C3FE2A5B47}"/>
    <dgm:cxn modelId="{1F97ACA8-0475-4624-8C12-4E736270C9DE}" type="presParOf" srcId="{C79A45DF-4AF6-4DDE-BA48-132D6EEB2054}" destId="{12CB6968-FA8E-4479-812F-B6202E5793FC}" srcOrd="0" destOrd="0" presId="urn:microsoft.com/office/officeart/2008/layout/AscendingPictureAccentProcess"/>
    <dgm:cxn modelId="{F21A632D-FD05-4F0A-BC36-507CA4CF6DDA}" type="presParOf" srcId="{C79A45DF-4AF6-4DDE-BA48-132D6EEB2054}" destId="{6E8953DC-B010-4BD7-A279-53BC431685E2}" srcOrd="1" destOrd="0" presId="urn:microsoft.com/office/officeart/2008/layout/AscendingPictureAccentProcess"/>
    <dgm:cxn modelId="{8ABE8C4C-A17F-4A1E-A828-597DB5F60B81}" type="presParOf" srcId="{C79A45DF-4AF6-4DDE-BA48-132D6EEB2054}" destId="{15315090-FBBE-4A1A-A2CD-9944BF2CB872}" srcOrd="2" destOrd="0" presId="urn:microsoft.com/office/officeart/2008/layout/AscendingPictureAccentProcess"/>
    <dgm:cxn modelId="{480D337F-5B2D-441A-AE63-48D2C4486B7C}" type="presParOf" srcId="{C79A45DF-4AF6-4DDE-BA48-132D6EEB2054}" destId="{38433540-B55C-4E79-81F6-29646226D8B2}" srcOrd="3" destOrd="0" presId="urn:microsoft.com/office/officeart/2008/layout/AscendingPictureAccentProcess"/>
    <dgm:cxn modelId="{8B985779-85B8-4AF3-AE8E-35C510AFACE6}" type="presParOf" srcId="{C79A45DF-4AF6-4DDE-BA48-132D6EEB2054}" destId="{9D8EC72A-41DA-4E79-9581-48D14542DAD7}" srcOrd="4" destOrd="0" presId="urn:microsoft.com/office/officeart/2008/layout/AscendingPictureAccentProcess"/>
    <dgm:cxn modelId="{E3D3C703-8D30-48C2-8990-878A62E4B028}" type="presParOf" srcId="{C79A45DF-4AF6-4DDE-BA48-132D6EEB2054}" destId="{398E7C59-62FC-402D-9F5C-456330E88C06}" srcOrd="5" destOrd="0" presId="urn:microsoft.com/office/officeart/2008/layout/AscendingPictureAccentProcess"/>
    <dgm:cxn modelId="{CC5FB860-E6C7-4041-96FE-8DC81B7D34EC}" type="presParOf" srcId="{C79A45DF-4AF6-4DDE-BA48-132D6EEB2054}" destId="{6C753B96-F94C-437D-9B8C-3FA21AED225A}" srcOrd="6" destOrd="0" presId="urn:microsoft.com/office/officeart/2008/layout/AscendingPictureAccentProcess"/>
    <dgm:cxn modelId="{572F8948-D894-4C2F-B946-9868B9A44700}" type="presParOf" srcId="{C79A45DF-4AF6-4DDE-BA48-132D6EEB2054}" destId="{0235A2A0-5D4A-40F3-BC62-D41D954E14E2}" srcOrd="7" destOrd="0" presId="urn:microsoft.com/office/officeart/2008/layout/AscendingPictureAccentProcess"/>
    <dgm:cxn modelId="{4C0A6A83-8ED6-4426-BDE8-CAF1336669E8}" type="presParOf" srcId="{C79A45DF-4AF6-4DDE-BA48-132D6EEB2054}" destId="{F1F55BB9-94E8-4678-BBDF-6A340F268808}" srcOrd="8" destOrd="0" presId="urn:microsoft.com/office/officeart/2008/layout/AscendingPictureAccentProcess"/>
    <dgm:cxn modelId="{0CDA0880-18EC-469B-86F1-B3F71B2106EB}" type="presParOf" srcId="{C79A45DF-4AF6-4DDE-BA48-132D6EEB2054}" destId="{1290289C-C275-4E18-A4A8-21F1B3BE3B78}" srcOrd="9" destOrd="0" presId="urn:microsoft.com/office/officeart/2008/layout/AscendingPictureAccentProcess"/>
    <dgm:cxn modelId="{DEB8C92F-DFD9-402B-AEF8-66D35105EEB5}" type="presParOf" srcId="{C79A45DF-4AF6-4DDE-BA48-132D6EEB2054}" destId="{54108F3C-B574-4DD6-AF7C-76C8429099CB}" srcOrd="10" destOrd="0" presId="urn:microsoft.com/office/officeart/2008/layout/AscendingPictureAccentProcess"/>
    <dgm:cxn modelId="{BF6AED7F-5988-4B23-A1BD-73602660E7B2}" type="presParOf" srcId="{C79A45DF-4AF6-4DDE-BA48-132D6EEB2054}" destId="{DEC36298-951E-49B5-958F-4CFF78B526BB}" srcOrd="11" destOrd="0" presId="urn:microsoft.com/office/officeart/2008/layout/AscendingPictureAccentProcess"/>
    <dgm:cxn modelId="{3D86EAEF-04FA-4439-BC0A-AD1488166935}" type="presParOf" srcId="{DEC36298-951E-49B5-958F-4CFF78B526BB}" destId="{8F3C433F-497B-4708-98CB-971D84C9E7D4}" srcOrd="0" destOrd="0" presId="urn:microsoft.com/office/officeart/2008/layout/AscendingPictureAccentProcess"/>
    <dgm:cxn modelId="{16A48870-34DA-46C1-9A41-C81878E2D90C}" type="presParOf" srcId="{C79A45DF-4AF6-4DDE-BA48-132D6EEB2054}" destId="{7461469D-51BF-4632-9663-B6D6B525E7D4}" srcOrd="12" destOrd="0" presId="urn:microsoft.com/office/officeart/2008/layout/AscendingPictureAccentProcess"/>
    <dgm:cxn modelId="{66C46C3C-4B87-425A-BE0D-8F77A2EBF66C}" type="presParOf" srcId="{C79A45DF-4AF6-4DDE-BA48-132D6EEB2054}" destId="{4E7A1BB6-18C6-44CB-856A-FCEF4129957A}" srcOrd="13" destOrd="0" presId="urn:microsoft.com/office/officeart/2008/layout/AscendingPictureAccentProcess"/>
    <dgm:cxn modelId="{392767BC-FD71-4689-B0C7-19C2291F70FF}" type="presParOf" srcId="{4E7A1BB6-18C6-44CB-856A-FCEF4129957A}" destId="{C761D76D-4CBF-43D2-A4C1-3D6CF2F1FB6F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CACAD38-7735-4437-83DA-DC2CCA07C90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ABD40A-9FF9-4059-87DB-768DCF320829}">
      <dgm:prSet phldrT="[Text]"/>
      <dgm:spPr/>
      <dgm:t>
        <a:bodyPr/>
        <a:lstStyle/>
        <a:p>
          <a:r>
            <a:rPr lang="en-US" dirty="0" smtClean="0"/>
            <a:t>School success</a:t>
          </a:r>
          <a:endParaRPr lang="en-US" dirty="0"/>
        </a:p>
      </dgm:t>
    </dgm:pt>
    <dgm:pt modelId="{B57317A4-871D-4597-A9B0-63466ECCF79F}" type="parTrans" cxnId="{F16E789C-414E-42E5-AFAF-F30C92C587FD}">
      <dgm:prSet/>
      <dgm:spPr/>
      <dgm:t>
        <a:bodyPr/>
        <a:lstStyle/>
        <a:p>
          <a:endParaRPr lang="en-US"/>
        </a:p>
      </dgm:t>
    </dgm:pt>
    <dgm:pt modelId="{81336CB5-8E2E-4563-944F-12A588208406}" type="sibTrans" cxnId="{F16E789C-414E-42E5-AFAF-F30C92C587FD}">
      <dgm:prSet/>
      <dgm:spPr/>
      <dgm:t>
        <a:bodyPr/>
        <a:lstStyle/>
        <a:p>
          <a:endParaRPr lang="en-US"/>
        </a:p>
      </dgm:t>
    </dgm:pt>
    <dgm:pt modelId="{2806B745-7475-4EF7-9989-C472485F5E62}">
      <dgm:prSet phldrT="[Text]"/>
      <dgm:spPr/>
      <dgm:t>
        <a:bodyPr/>
        <a:lstStyle/>
        <a:p>
          <a:r>
            <a:rPr lang="en-US" dirty="0" smtClean="0"/>
            <a:t>Personal Efficacy</a:t>
          </a:r>
          <a:endParaRPr lang="en-US" dirty="0"/>
        </a:p>
      </dgm:t>
    </dgm:pt>
    <dgm:pt modelId="{D7B610A6-F791-4D23-8A4B-8FA228416684}" type="parTrans" cxnId="{B13FF1B6-13B6-4428-85A1-000DDCF2EBDA}">
      <dgm:prSet/>
      <dgm:spPr/>
      <dgm:t>
        <a:bodyPr/>
        <a:lstStyle/>
        <a:p>
          <a:endParaRPr lang="en-US"/>
        </a:p>
      </dgm:t>
    </dgm:pt>
    <dgm:pt modelId="{C85DB333-16E6-4D91-8207-555859589766}" type="sibTrans" cxnId="{B13FF1B6-13B6-4428-85A1-000DDCF2EBDA}">
      <dgm:prSet/>
      <dgm:spPr/>
      <dgm:t>
        <a:bodyPr/>
        <a:lstStyle/>
        <a:p>
          <a:endParaRPr lang="en-US"/>
        </a:p>
      </dgm:t>
    </dgm:pt>
    <dgm:pt modelId="{31D37B9F-BE6B-487D-93A4-F7D6544151D6}">
      <dgm:prSet phldrT="[Text]"/>
      <dgm:spPr/>
      <dgm:t>
        <a:bodyPr/>
        <a:lstStyle/>
        <a:p>
          <a:r>
            <a:rPr lang="en-US" dirty="0" smtClean="0"/>
            <a:t>Friendships</a:t>
          </a:r>
          <a:endParaRPr lang="en-US" dirty="0"/>
        </a:p>
      </dgm:t>
    </dgm:pt>
    <dgm:pt modelId="{A60CF87E-F943-48B8-B9FF-F31A54652EEF}" type="parTrans" cxnId="{35E3D0A4-61B4-4B74-86FB-7CDFF02F0649}">
      <dgm:prSet/>
      <dgm:spPr/>
      <dgm:t>
        <a:bodyPr/>
        <a:lstStyle/>
        <a:p>
          <a:endParaRPr lang="en-US"/>
        </a:p>
      </dgm:t>
    </dgm:pt>
    <dgm:pt modelId="{F6CBBB14-CB24-43EE-B55C-17087078FC9F}" type="sibTrans" cxnId="{35E3D0A4-61B4-4B74-86FB-7CDFF02F0649}">
      <dgm:prSet/>
      <dgm:spPr/>
      <dgm:t>
        <a:bodyPr/>
        <a:lstStyle/>
        <a:p>
          <a:endParaRPr lang="en-US"/>
        </a:p>
      </dgm:t>
    </dgm:pt>
    <dgm:pt modelId="{A95A3697-9BD0-438F-932F-F718EF3FDCE1}">
      <dgm:prSet phldrT="[Text]"/>
      <dgm:spPr/>
      <dgm:t>
        <a:bodyPr/>
        <a:lstStyle/>
        <a:p>
          <a:r>
            <a:rPr lang="en-US" dirty="0" smtClean="0"/>
            <a:t>Belonging</a:t>
          </a:r>
          <a:endParaRPr lang="en-US" dirty="0"/>
        </a:p>
      </dgm:t>
    </dgm:pt>
    <dgm:pt modelId="{A5D433B9-10EC-42CF-AE6E-B74E5BE96082}" type="parTrans" cxnId="{F19CA0BA-121F-46AE-9BF8-9E9CAEF97294}">
      <dgm:prSet/>
      <dgm:spPr/>
      <dgm:t>
        <a:bodyPr/>
        <a:lstStyle/>
        <a:p>
          <a:endParaRPr lang="en-US"/>
        </a:p>
      </dgm:t>
    </dgm:pt>
    <dgm:pt modelId="{E5E4683A-DBD7-4713-9918-D553D14B716C}" type="sibTrans" cxnId="{F19CA0BA-121F-46AE-9BF8-9E9CAEF97294}">
      <dgm:prSet/>
      <dgm:spPr/>
      <dgm:t>
        <a:bodyPr/>
        <a:lstStyle/>
        <a:p>
          <a:endParaRPr lang="en-US"/>
        </a:p>
      </dgm:t>
    </dgm:pt>
    <dgm:pt modelId="{4E68F700-D873-40F1-B806-11038A782A28}">
      <dgm:prSet phldrT="[Text]"/>
      <dgm:spPr/>
      <dgm:t>
        <a:bodyPr/>
        <a:lstStyle/>
        <a:p>
          <a:r>
            <a:rPr lang="en-US" dirty="0" smtClean="0"/>
            <a:t>self-discipline</a:t>
          </a:r>
          <a:endParaRPr lang="en-US" dirty="0"/>
        </a:p>
      </dgm:t>
    </dgm:pt>
    <dgm:pt modelId="{604FBA58-5B5C-4C24-BFBB-BC8025513C67}" type="parTrans" cxnId="{5945F8E7-A4A9-4B70-A660-65726915C96D}">
      <dgm:prSet/>
      <dgm:spPr/>
      <dgm:t>
        <a:bodyPr/>
        <a:lstStyle/>
        <a:p>
          <a:endParaRPr lang="en-US"/>
        </a:p>
      </dgm:t>
    </dgm:pt>
    <dgm:pt modelId="{4BA3BA10-5C87-46EB-8FD0-7C7743CC249A}" type="sibTrans" cxnId="{5945F8E7-A4A9-4B70-A660-65726915C96D}">
      <dgm:prSet/>
      <dgm:spPr/>
      <dgm:t>
        <a:bodyPr/>
        <a:lstStyle/>
        <a:p>
          <a:endParaRPr lang="en-US"/>
        </a:p>
      </dgm:t>
    </dgm:pt>
    <dgm:pt modelId="{94FB8F7D-7D50-4639-B594-79210435885D}">
      <dgm:prSet phldrT="[Text]"/>
      <dgm:spPr/>
      <dgm:t>
        <a:bodyPr/>
        <a:lstStyle/>
        <a:p>
          <a:r>
            <a:rPr lang="en-US" dirty="0" smtClean="0"/>
            <a:t>adult nurturing</a:t>
          </a:r>
          <a:endParaRPr lang="en-US" dirty="0"/>
        </a:p>
      </dgm:t>
    </dgm:pt>
    <dgm:pt modelId="{C0C14902-E44C-46E1-9338-6923285FBEE2}" type="parTrans" cxnId="{4071A7E0-5510-4D8E-99D3-6F85497B004F}">
      <dgm:prSet/>
      <dgm:spPr/>
      <dgm:t>
        <a:bodyPr/>
        <a:lstStyle/>
        <a:p>
          <a:endParaRPr lang="en-US"/>
        </a:p>
      </dgm:t>
    </dgm:pt>
    <dgm:pt modelId="{F9F65C48-E7C3-486C-8D31-E21A53B200BD}" type="sibTrans" cxnId="{4071A7E0-5510-4D8E-99D3-6F85497B004F}">
      <dgm:prSet/>
      <dgm:spPr/>
      <dgm:t>
        <a:bodyPr/>
        <a:lstStyle/>
        <a:p>
          <a:endParaRPr lang="en-US"/>
        </a:p>
      </dgm:t>
    </dgm:pt>
    <dgm:pt modelId="{2CEC4E87-18FE-44DD-8AFA-D962304AE6D8}" type="pres">
      <dgm:prSet presAssocID="{0CACAD38-7735-4437-83DA-DC2CCA07C90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775B40A-4753-48BB-959E-A8DF4EE46D15}" type="pres">
      <dgm:prSet presAssocID="{D1ABD40A-9FF9-4059-87DB-768DCF320829}" presName="hierRoot1" presStyleCnt="0"/>
      <dgm:spPr/>
    </dgm:pt>
    <dgm:pt modelId="{3E147B40-32B8-4DC1-8658-E538C119EAAF}" type="pres">
      <dgm:prSet presAssocID="{D1ABD40A-9FF9-4059-87DB-768DCF320829}" presName="composite" presStyleCnt="0"/>
      <dgm:spPr/>
    </dgm:pt>
    <dgm:pt modelId="{61223946-41BD-4D3A-9F6F-9871BE4578A1}" type="pres">
      <dgm:prSet presAssocID="{D1ABD40A-9FF9-4059-87DB-768DCF320829}" presName="background" presStyleLbl="node0" presStyleIdx="0" presStyleCnt="1"/>
      <dgm:spPr/>
    </dgm:pt>
    <dgm:pt modelId="{F8B56B9A-DA77-4156-94EB-FCE703E2EC92}" type="pres">
      <dgm:prSet presAssocID="{D1ABD40A-9FF9-4059-87DB-768DCF320829}" presName="text" presStyleLbl="fgAcc0" presStyleIdx="0" presStyleCnt="1" custScaleX="19864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B5D837-76A1-4772-BB74-BB12B9827435}" type="pres">
      <dgm:prSet presAssocID="{D1ABD40A-9FF9-4059-87DB-768DCF320829}" presName="hierChild2" presStyleCnt="0"/>
      <dgm:spPr/>
    </dgm:pt>
    <dgm:pt modelId="{407369E0-D641-40DE-B472-38CAA7A48D45}" type="pres">
      <dgm:prSet presAssocID="{D7B610A6-F791-4D23-8A4B-8FA228416684}" presName="Name10" presStyleLbl="parChTrans1D2" presStyleIdx="0" presStyleCnt="2"/>
      <dgm:spPr/>
      <dgm:t>
        <a:bodyPr/>
        <a:lstStyle/>
        <a:p>
          <a:endParaRPr lang="en-US"/>
        </a:p>
      </dgm:t>
    </dgm:pt>
    <dgm:pt modelId="{B91B15AC-8CBE-4C7A-BB18-7D548029235D}" type="pres">
      <dgm:prSet presAssocID="{2806B745-7475-4EF7-9989-C472485F5E62}" presName="hierRoot2" presStyleCnt="0"/>
      <dgm:spPr/>
    </dgm:pt>
    <dgm:pt modelId="{6F93336E-550A-42D4-91B6-732E182DDE65}" type="pres">
      <dgm:prSet presAssocID="{2806B745-7475-4EF7-9989-C472485F5E62}" presName="composite2" presStyleCnt="0"/>
      <dgm:spPr/>
    </dgm:pt>
    <dgm:pt modelId="{5278E66F-FB9A-4303-94CA-F0C337EFB079}" type="pres">
      <dgm:prSet presAssocID="{2806B745-7475-4EF7-9989-C472485F5E62}" presName="background2" presStyleLbl="node2" presStyleIdx="0" presStyleCnt="2"/>
      <dgm:spPr/>
    </dgm:pt>
    <dgm:pt modelId="{5ABE5EBF-7C14-4685-A176-6D11B0EB5EF4}" type="pres">
      <dgm:prSet presAssocID="{2806B745-7475-4EF7-9989-C472485F5E62}" presName="text2" presStyleLbl="fgAcc2" presStyleIdx="0" presStyleCnt="2" custScaleX="18062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3F8E609-126E-48AF-B0D1-22CD48FD44C6}" type="pres">
      <dgm:prSet presAssocID="{2806B745-7475-4EF7-9989-C472485F5E62}" presName="hierChild3" presStyleCnt="0"/>
      <dgm:spPr/>
    </dgm:pt>
    <dgm:pt modelId="{64E662FC-E873-4D97-81AC-C6602EECA26E}" type="pres">
      <dgm:prSet presAssocID="{A60CF87E-F943-48B8-B9FF-F31A54652EEF}" presName="Name17" presStyleLbl="parChTrans1D3" presStyleIdx="0" presStyleCnt="3"/>
      <dgm:spPr/>
      <dgm:t>
        <a:bodyPr/>
        <a:lstStyle/>
        <a:p>
          <a:endParaRPr lang="en-US"/>
        </a:p>
      </dgm:t>
    </dgm:pt>
    <dgm:pt modelId="{8A016DBC-188F-4F9E-9872-493AA70E6FD6}" type="pres">
      <dgm:prSet presAssocID="{31D37B9F-BE6B-487D-93A4-F7D6544151D6}" presName="hierRoot3" presStyleCnt="0"/>
      <dgm:spPr/>
    </dgm:pt>
    <dgm:pt modelId="{F8AFB76C-363B-47BC-9473-E4A64BEF93DE}" type="pres">
      <dgm:prSet presAssocID="{31D37B9F-BE6B-487D-93A4-F7D6544151D6}" presName="composite3" presStyleCnt="0"/>
      <dgm:spPr/>
    </dgm:pt>
    <dgm:pt modelId="{BD5CE335-993E-480C-B502-7D27C0D3D986}" type="pres">
      <dgm:prSet presAssocID="{31D37B9F-BE6B-487D-93A4-F7D6544151D6}" presName="background3" presStyleLbl="node3" presStyleIdx="0" presStyleCnt="3"/>
      <dgm:spPr/>
    </dgm:pt>
    <dgm:pt modelId="{2D14DBA7-40EC-4397-AA78-FE954EA0C680}" type="pres">
      <dgm:prSet presAssocID="{31D37B9F-BE6B-487D-93A4-F7D6544151D6}" presName="text3" presStyleLbl="fgAcc3" presStyleIdx="0" presStyleCnt="3" custScaleX="1555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302847-467E-4FDC-B894-6393D6AD109D}" type="pres">
      <dgm:prSet presAssocID="{31D37B9F-BE6B-487D-93A4-F7D6544151D6}" presName="hierChild4" presStyleCnt="0"/>
      <dgm:spPr/>
    </dgm:pt>
    <dgm:pt modelId="{7B0EA30C-103D-4AB4-88D7-56730A9E8D0F}" type="pres">
      <dgm:prSet presAssocID="{A5D433B9-10EC-42CF-AE6E-B74E5BE96082}" presName="Name17" presStyleLbl="parChTrans1D3" presStyleIdx="1" presStyleCnt="3"/>
      <dgm:spPr/>
      <dgm:t>
        <a:bodyPr/>
        <a:lstStyle/>
        <a:p>
          <a:endParaRPr lang="en-US"/>
        </a:p>
      </dgm:t>
    </dgm:pt>
    <dgm:pt modelId="{ACD2E5A9-8A27-4907-99C1-3766F7E492DB}" type="pres">
      <dgm:prSet presAssocID="{A95A3697-9BD0-438F-932F-F718EF3FDCE1}" presName="hierRoot3" presStyleCnt="0"/>
      <dgm:spPr/>
    </dgm:pt>
    <dgm:pt modelId="{1752ED75-3092-4520-A9C4-69A55BAC4726}" type="pres">
      <dgm:prSet presAssocID="{A95A3697-9BD0-438F-932F-F718EF3FDCE1}" presName="composite3" presStyleCnt="0"/>
      <dgm:spPr/>
    </dgm:pt>
    <dgm:pt modelId="{DE446E25-1D46-4787-87BD-146FBBA3A518}" type="pres">
      <dgm:prSet presAssocID="{A95A3697-9BD0-438F-932F-F718EF3FDCE1}" presName="background3" presStyleLbl="node3" presStyleIdx="1" presStyleCnt="3"/>
      <dgm:spPr/>
    </dgm:pt>
    <dgm:pt modelId="{09D523E8-9F3B-45D0-8C1D-3DF14FD5A777}" type="pres">
      <dgm:prSet presAssocID="{A95A3697-9BD0-438F-932F-F718EF3FDCE1}" presName="text3" presStyleLbl="fgAcc3" presStyleIdx="1" presStyleCnt="3" custScaleX="13467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383AC3-A727-4262-8F65-7397CA4CABE5}" type="pres">
      <dgm:prSet presAssocID="{A95A3697-9BD0-438F-932F-F718EF3FDCE1}" presName="hierChild4" presStyleCnt="0"/>
      <dgm:spPr/>
    </dgm:pt>
    <dgm:pt modelId="{D68104CE-7E13-4CB3-8F40-83325494A925}" type="pres">
      <dgm:prSet presAssocID="{604FBA58-5B5C-4C24-BFBB-BC8025513C67}" presName="Name10" presStyleLbl="parChTrans1D2" presStyleIdx="1" presStyleCnt="2"/>
      <dgm:spPr/>
      <dgm:t>
        <a:bodyPr/>
        <a:lstStyle/>
        <a:p>
          <a:endParaRPr lang="en-US"/>
        </a:p>
      </dgm:t>
    </dgm:pt>
    <dgm:pt modelId="{6AA836BE-5A64-4CE4-9A48-204E499E0B0C}" type="pres">
      <dgm:prSet presAssocID="{4E68F700-D873-40F1-B806-11038A782A28}" presName="hierRoot2" presStyleCnt="0"/>
      <dgm:spPr/>
    </dgm:pt>
    <dgm:pt modelId="{9F78A09E-272D-4DB5-97A9-3C1EDC57F57B}" type="pres">
      <dgm:prSet presAssocID="{4E68F700-D873-40F1-B806-11038A782A28}" presName="composite2" presStyleCnt="0"/>
      <dgm:spPr/>
    </dgm:pt>
    <dgm:pt modelId="{574ADF13-DE40-49ED-A96E-E9F53ACB0643}" type="pres">
      <dgm:prSet presAssocID="{4E68F700-D873-40F1-B806-11038A782A28}" presName="background2" presStyleLbl="node2" presStyleIdx="1" presStyleCnt="2"/>
      <dgm:spPr/>
    </dgm:pt>
    <dgm:pt modelId="{2D7EBACC-41A5-4B6F-9A65-BCDF374A4A68}" type="pres">
      <dgm:prSet presAssocID="{4E68F700-D873-40F1-B806-11038A782A28}" presName="text2" presStyleLbl="fgAcc2" presStyleIdx="1" presStyleCnt="2" custScaleX="19993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97BAA2-3137-4354-92FC-203AA87A1FDE}" type="pres">
      <dgm:prSet presAssocID="{4E68F700-D873-40F1-B806-11038A782A28}" presName="hierChild3" presStyleCnt="0"/>
      <dgm:spPr/>
    </dgm:pt>
    <dgm:pt modelId="{9D329A1C-CA02-4B87-9C6E-059A425F2BCD}" type="pres">
      <dgm:prSet presAssocID="{C0C14902-E44C-46E1-9338-6923285FBEE2}" presName="Name17" presStyleLbl="parChTrans1D3" presStyleIdx="2" presStyleCnt="3"/>
      <dgm:spPr/>
      <dgm:t>
        <a:bodyPr/>
        <a:lstStyle/>
        <a:p>
          <a:endParaRPr lang="en-US"/>
        </a:p>
      </dgm:t>
    </dgm:pt>
    <dgm:pt modelId="{9E611B09-8310-414B-91E4-5C6B7C4FE187}" type="pres">
      <dgm:prSet presAssocID="{94FB8F7D-7D50-4639-B594-79210435885D}" presName="hierRoot3" presStyleCnt="0"/>
      <dgm:spPr/>
    </dgm:pt>
    <dgm:pt modelId="{B43E46AA-4E16-474D-9AEE-4A4C8184E092}" type="pres">
      <dgm:prSet presAssocID="{94FB8F7D-7D50-4639-B594-79210435885D}" presName="composite3" presStyleCnt="0"/>
      <dgm:spPr/>
    </dgm:pt>
    <dgm:pt modelId="{DAB864FB-BD93-4720-BDB6-279E47F3CD83}" type="pres">
      <dgm:prSet presAssocID="{94FB8F7D-7D50-4639-B594-79210435885D}" presName="background3" presStyleLbl="node3" presStyleIdx="2" presStyleCnt="3"/>
      <dgm:spPr/>
    </dgm:pt>
    <dgm:pt modelId="{99DACDF7-2A03-48A4-9A6F-737524D743AA}" type="pres">
      <dgm:prSet presAssocID="{94FB8F7D-7D50-4639-B594-79210435885D}" presName="text3" presStyleLbl="fgAcc3" presStyleIdx="2" presStyleCnt="3" custScaleX="17919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91E6D5-7527-4E82-94F9-3A51D323A700}" type="pres">
      <dgm:prSet presAssocID="{94FB8F7D-7D50-4639-B594-79210435885D}" presName="hierChild4" presStyleCnt="0"/>
      <dgm:spPr/>
    </dgm:pt>
  </dgm:ptLst>
  <dgm:cxnLst>
    <dgm:cxn modelId="{88131904-8F0C-46E8-9101-CD2E2D044900}" type="presOf" srcId="{C0C14902-E44C-46E1-9338-6923285FBEE2}" destId="{9D329A1C-CA02-4B87-9C6E-059A425F2BCD}" srcOrd="0" destOrd="0" presId="urn:microsoft.com/office/officeart/2005/8/layout/hierarchy1"/>
    <dgm:cxn modelId="{F16E789C-414E-42E5-AFAF-F30C92C587FD}" srcId="{0CACAD38-7735-4437-83DA-DC2CCA07C909}" destId="{D1ABD40A-9FF9-4059-87DB-768DCF320829}" srcOrd="0" destOrd="0" parTransId="{B57317A4-871D-4597-A9B0-63466ECCF79F}" sibTransId="{81336CB5-8E2E-4563-944F-12A588208406}"/>
    <dgm:cxn modelId="{202FF904-94CE-4611-9B21-1CE24459D01B}" type="presOf" srcId="{0CACAD38-7735-4437-83DA-DC2CCA07C909}" destId="{2CEC4E87-18FE-44DD-8AFA-D962304AE6D8}" srcOrd="0" destOrd="0" presId="urn:microsoft.com/office/officeart/2005/8/layout/hierarchy1"/>
    <dgm:cxn modelId="{9849E2D0-4DFB-4330-9E10-496F22BC9500}" type="presOf" srcId="{2806B745-7475-4EF7-9989-C472485F5E62}" destId="{5ABE5EBF-7C14-4685-A176-6D11B0EB5EF4}" srcOrd="0" destOrd="0" presId="urn:microsoft.com/office/officeart/2005/8/layout/hierarchy1"/>
    <dgm:cxn modelId="{3EAE19C4-8637-44BC-82A5-F184DC210E11}" type="presOf" srcId="{31D37B9F-BE6B-487D-93A4-F7D6544151D6}" destId="{2D14DBA7-40EC-4397-AA78-FE954EA0C680}" srcOrd="0" destOrd="0" presId="urn:microsoft.com/office/officeart/2005/8/layout/hierarchy1"/>
    <dgm:cxn modelId="{3EA77773-7D7D-4DC8-9824-FC60DC73011A}" type="presOf" srcId="{D7B610A6-F791-4D23-8A4B-8FA228416684}" destId="{407369E0-D641-40DE-B472-38CAA7A48D45}" srcOrd="0" destOrd="0" presId="urn:microsoft.com/office/officeart/2005/8/layout/hierarchy1"/>
    <dgm:cxn modelId="{8443ED5C-7F14-45D7-BAFD-2397A05D24AA}" type="presOf" srcId="{A60CF87E-F943-48B8-B9FF-F31A54652EEF}" destId="{64E662FC-E873-4D97-81AC-C6602EECA26E}" srcOrd="0" destOrd="0" presId="urn:microsoft.com/office/officeart/2005/8/layout/hierarchy1"/>
    <dgm:cxn modelId="{4071A7E0-5510-4D8E-99D3-6F85497B004F}" srcId="{4E68F700-D873-40F1-B806-11038A782A28}" destId="{94FB8F7D-7D50-4639-B594-79210435885D}" srcOrd="0" destOrd="0" parTransId="{C0C14902-E44C-46E1-9338-6923285FBEE2}" sibTransId="{F9F65C48-E7C3-486C-8D31-E21A53B200BD}"/>
    <dgm:cxn modelId="{E2323643-2F74-4A6B-87A3-31486CA594E8}" type="presOf" srcId="{A5D433B9-10EC-42CF-AE6E-B74E5BE96082}" destId="{7B0EA30C-103D-4AB4-88D7-56730A9E8D0F}" srcOrd="0" destOrd="0" presId="urn:microsoft.com/office/officeart/2005/8/layout/hierarchy1"/>
    <dgm:cxn modelId="{5945F8E7-A4A9-4B70-A660-65726915C96D}" srcId="{D1ABD40A-9FF9-4059-87DB-768DCF320829}" destId="{4E68F700-D873-40F1-B806-11038A782A28}" srcOrd="1" destOrd="0" parTransId="{604FBA58-5B5C-4C24-BFBB-BC8025513C67}" sibTransId="{4BA3BA10-5C87-46EB-8FD0-7C7743CC249A}"/>
    <dgm:cxn modelId="{FCBE4436-1C3A-4BE4-84ED-C08E676C9A19}" type="presOf" srcId="{D1ABD40A-9FF9-4059-87DB-768DCF320829}" destId="{F8B56B9A-DA77-4156-94EB-FCE703E2EC92}" srcOrd="0" destOrd="0" presId="urn:microsoft.com/office/officeart/2005/8/layout/hierarchy1"/>
    <dgm:cxn modelId="{C9D48C5F-0FB5-42CC-92F0-E9862518FCFD}" type="presOf" srcId="{94FB8F7D-7D50-4639-B594-79210435885D}" destId="{99DACDF7-2A03-48A4-9A6F-737524D743AA}" srcOrd="0" destOrd="0" presId="urn:microsoft.com/office/officeart/2005/8/layout/hierarchy1"/>
    <dgm:cxn modelId="{A0A33018-ED5F-48A3-95E9-E00FC2FD5BF8}" type="presOf" srcId="{A95A3697-9BD0-438F-932F-F718EF3FDCE1}" destId="{09D523E8-9F3B-45D0-8C1D-3DF14FD5A777}" srcOrd="0" destOrd="0" presId="urn:microsoft.com/office/officeart/2005/8/layout/hierarchy1"/>
    <dgm:cxn modelId="{35E3D0A4-61B4-4B74-86FB-7CDFF02F0649}" srcId="{2806B745-7475-4EF7-9989-C472485F5E62}" destId="{31D37B9F-BE6B-487D-93A4-F7D6544151D6}" srcOrd="0" destOrd="0" parTransId="{A60CF87E-F943-48B8-B9FF-F31A54652EEF}" sibTransId="{F6CBBB14-CB24-43EE-B55C-17087078FC9F}"/>
    <dgm:cxn modelId="{318F21EA-886D-4ACA-83CC-C22ED475AE9A}" type="presOf" srcId="{4E68F700-D873-40F1-B806-11038A782A28}" destId="{2D7EBACC-41A5-4B6F-9A65-BCDF374A4A68}" srcOrd="0" destOrd="0" presId="urn:microsoft.com/office/officeart/2005/8/layout/hierarchy1"/>
    <dgm:cxn modelId="{B13FF1B6-13B6-4428-85A1-000DDCF2EBDA}" srcId="{D1ABD40A-9FF9-4059-87DB-768DCF320829}" destId="{2806B745-7475-4EF7-9989-C472485F5E62}" srcOrd="0" destOrd="0" parTransId="{D7B610A6-F791-4D23-8A4B-8FA228416684}" sibTransId="{C85DB333-16E6-4D91-8207-555859589766}"/>
    <dgm:cxn modelId="{7FEA1964-5317-47F2-A884-3C00C5FD942E}" type="presOf" srcId="{604FBA58-5B5C-4C24-BFBB-BC8025513C67}" destId="{D68104CE-7E13-4CB3-8F40-83325494A925}" srcOrd="0" destOrd="0" presId="urn:microsoft.com/office/officeart/2005/8/layout/hierarchy1"/>
    <dgm:cxn modelId="{F19CA0BA-121F-46AE-9BF8-9E9CAEF97294}" srcId="{2806B745-7475-4EF7-9989-C472485F5E62}" destId="{A95A3697-9BD0-438F-932F-F718EF3FDCE1}" srcOrd="1" destOrd="0" parTransId="{A5D433B9-10EC-42CF-AE6E-B74E5BE96082}" sibTransId="{E5E4683A-DBD7-4713-9918-D553D14B716C}"/>
    <dgm:cxn modelId="{FD173682-8376-4D55-9FA7-46BDAE65126A}" type="presParOf" srcId="{2CEC4E87-18FE-44DD-8AFA-D962304AE6D8}" destId="{B775B40A-4753-48BB-959E-A8DF4EE46D15}" srcOrd="0" destOrd="0" presId="urn:microsoft.com/office/officeart/2005/8/layout/hierarchy1"/>
    <dgm:cxn modelId="{DF574FBC-FBBD-42D2-8D24-1B20B3498B5C}" type="presParOf" srcId="{B775B40A-4753-48BB-959E-A8DF4EE46D15}" destId="{3E147B40-32B8-4DC1-8658-E538C119EAAF}" srcOrd="0" destOrd="0" presId="urn:microsoft.com/office/officeart/2005/8/layout/hierarchy1"/>
    <dgm:cxn modelId="{C323C119-0AF8-4BA5-9DB3-C606DCA1CD4C}" type="presParOf" srcId="{3E147B40-32B8-4DC1-8658-E538C119EAAF}" destId="{61223946-41BD-4D3A-9F6F-9871BE4578A1}" srcOrd="0" destOrd="0" presId="urn:microsoft.com/office/officeart/2005/8/layout/hierarchy1"/>
    <dgm:cxn modelId="{AE4F89A7-28E2-4EF5-8EE7-1D040CDDB860}" type="presParOf" srcId="{3E147B40-32B8-4DC1-8658-E538C119EAAF}" destId="{F8B56B9A-DA77-4156-94EB-FCE703E2EC92}" srcOrd="1" destOrd="0" presId="urn:microsoft.com/office/officeart/2005/8/layout/hierarchy1"/>
    <dgm:cxn modelId="{694D7AE1-2C77-477B-9267-6977CD635947}" type="presParOf" srcId="{B775B40A-4753-48BB-959E-A8DF4EE46D15}" destId="{EEB5D837-76A1-4772-BB74-BB12B9827435}" srcOrd="1" destOrd="0" presId="urn:microsoft.com/office/officeart/2005/8/layout/hierarchy1"/>
    <dgm:cxn modelId="{A7DDA47E-087C-4069-9B0A-197EF528E859}" type="presParOf" srcId="{EEB5D837-76A1-4772-BB74-BB12B9827435}" destId="{407369E0-D641-40DE-B472-38CAA7A48D45}" srcOrd="0" destOrd="0" presId="urn:microsoft.com/office/officeart/2005/8/layout/hierarchy1"/>
    <dgm:cxn modelId="{CE02FA49-A2BF-4FF9-A648-E3BA4F6A2341}" type="presParOf" srcId="{EEB5D837-76A1-4772-BB74-BB12B9827435}" destId="{B91B15AC-8CBE-4C7A-BB18-7D548029235D}" srcOrd="1" destOrd="0" presId="urn:microsoft.com/office/officeart/2005/8/layout/hierarchy1"/>
    <dgm:cxn modelId="{FA3A560F-EEFD-4017-801B-40A11A11CC82}" type="presParOf" srcId="{B91B15AC-8CBE-4C7A-BB18-7D548029235D}" destId="{6F93336E-550A-42D4-91B6-732E182DDE65}" srcOrd="0" destOrd="0" presId="urn:microsoft.com/office/officeart/2005/8/layout/hierarchy1"/>
    <dgm:cxn modelId="{5790E377-DBEA-41A9-84C6-C73A3848FBD8}" type="presParOf" srcId="{6F93336E-550A-42D4-91B6-732E182DDE65}" destId="{5278E66F-FB9A-4303-94CA-F0C337EFB079}" srcOrd="0" destOrd="0" presId="urn:microsoft.com/office/officeart/2005/8/layout/hierarchy1"/>
    <dgm:cxn modelId="{8E1C139C-225E-4BF5-BED1-A91735F1B1AD}" type="presParOf" srcId="{6F93336E-550A-42D4-91B6-732E182DDE65}" destId="{5ABE5EBF-7C14-4685-A176-6D11B0EB5EF4}" srcOrd="1" destOrd="0" presId="urn:microsoft.com/office/officeart/2005/8/layout/hierarchy1"/>
    <dgm:cxn modelId="{B3519A1C-9341-474D-BE2B-3F51C705E6A7}" type="presParOf" srcId="{B91B15AC-8CBE-4C7A-BB18-7D548029235D}" destId="{83F8E609-126E-48AF-B0D1-22CD48FD44C6}" srcOrd="1" destOrd="0" presId="urn:microsoft.com/office/officeart/2005/8/layout/hierarchy1"/>
    <dgm:cxn modelId="{04AC23DB-D21B-44D7-B5B5-007AB286F554}" type="presParOf" srcId="{83F8E609-126E-48AF-B0D1-22CD48FD44C6}" destId="{64E662FC-E873-4D97-81AC-C6602EECA26E}" srcOrd="0" destOrd="0" presId="urn:microsoft.com/office/officeart/2005/8/layout/hierarchy1"/>
    <dgm:cxn modelId="{0604A1FF-2CBC-400F-8206-8B7AA3261958}" type="presParOf" srcId="{83F8E609-126E-48AF-B0D1-22CD48FD44C6}" destId="{8A016DBC-188F-4F9E-9872-493AA70E6FD6}" srcOrd="1" destOrd="0" presId="urn:microsoft.com/office/officeart/2005/8/layout/hierarchy1"/>
    <dgm:cxn modelId="{9A4B1C14-A507-4800-A5A7-DBDDC31DB836}" type="presParOf" srcId="{8A016DBC-188F-4F9E-9872-493AA70E6FD6}" destId="{F8AFB76C-363B-47BC-9473-E4A64BEF93DE}" srcOrd="0" destOrd="0" presId="urn:microsoft.com/office/officeart/2005/8/layout/hierarchy1"/>
    <dgm:cxn modelId="{B0503910-3A12-432D-85C5-8477B9C41E3B}" type="presParOf" srcId="{F8AFB76C-363B-47BC-9473-E4A64BEF93DE}" destId="{BD5CE335-993E-480C-B502-7D27C0D3D986}" srcOrd="0" destOrd="0" presId="urn:microsoft.com/office/officeart/2005/8/layout/hierarchy1"/>
    <dgm:cxn modelId="{14F77B16-C613-4B54-8033-F9B1E8F3694C}" type="presParOf" srcId="{F8AFB76C-363B-47BC-9473-E4A64BEF93DE}" destId="{2D14DBA7-40EC-4397-AA78-FE954EA0C680}" srcOrd="1" destOrd="0" presId="urn:microsoft.com/office/officeart/2005/8/layout/hierarchy1"/>
    <dgm:cxn modelId="{4D3A59B7-E4CC-482F-A995-2A091BF5CAC9}" type="presParOf" srcId="{8A016DBC-188F-4F9E-9872-493AA70E6FD6}" destId="{A6302847-467E-4FDC-B894-6393D6AD109D}" srcOrd="1" destOrd="0" presId="urn:microsoft.com/office/officeart/2005/8/layout/hierarchy1"/>
    <dgm:cxn modelId="{9AECAA04-72F9-4D35-97E1-0B932800FB6E}" type="presParOf" srcId="{83F8E609-126E-48AF-B0D1-22CD48FD44C6}" destId="{7B0EA30C-103D-4AB4-88D7-56730A9E8D0F}" srcOrd="2" destOrd="0" presId="urn:microsoft.com/office/officeart/2005/8/layout/hierarchy1"/>
    <dgm:cxn modelId="{E7950966-F4C5-44F3-BF6E-57D3AE01EA2B}" type="presParOf" srcId="{83F8E609-126E-48AF-B0D1-22CD48FD44C6}" destId="{ACD2E5A9-8A27-4907-99C1-3766F7E492DB}" srcOrd="3" destOrd="0" presId="urn:microsoft.com/office/officeart/2005/8/layout/hierarchy1"/>
    <dgm:cxn modelId="{3E25DCAA-6370-4608-922D-E6675DD41EB4}" type="presParOf" srcId="{ACD2E5A9-8A27-4907-99C1-3766F7E492DB}" destId="{1752ED75-3092-4520-A9C4-69A55BAC4726}" srcOrd="0" destOrd="0" presId="urn:microsoft.com/office/officeart/2005/8/layout/hierarchy1"/>
    <dgm:cxn modelId="{05FE43A9-4D11-441B-A261-6638A8615574}" type="presParOf" srcId="{1752ED75-3092-4520-A9C4-69A55BAC4726}" destId="{DE446E25-1D46-4787-87BD-146FBBA3A518}" srcOrd="0" destOrd="0" presId="urn:microsoft.com/office/officeart/2005/8/layout/hierarchy1"/>
    <dgm:cxn modelId="{944C50A7-E8B1-49BD-82ED-0085E47D7EEA}" type="presParOf" srcId="{1752ED75-3092-4520-A9C4-69A55BAC4726}" destId="{09D523E8-9F3B-45D0-8C1D-3DF14FD5A777}" srcOrd="1" destOrd="0" presId="urn:microsoft.com/office/officeart/2005/8/layout/hierarchy1"/>
    <dgm:cxn modelId="{DB700D52-BA7A-4B88-A9A4-421760AC08F2}" type="presParOf" srcId="{ACD2E5A9-8A27-4907-99C1-3766F7E492DB}" destId="{48383AC3-A727-4262-8F65-7397CA4CABE5}" srcOrd="1" destOrd="0" presId="urn:microsoft.com/office/officeart/2005/8/layout/hierarchy1"/>
    <dgm:cxn modelId="{02B54B28-343F-4397-A449-E6EAE25FA098}" type="presParOf" srcId="{EEB5D837-76A1-4772-BB74-BB12B9827435}" destId="{D68104CE-7E13-4CB3-8F40-83325494A925}" srcOrd="2" destOrd="0" presId="urn:microsoft.com/office/officeart/2005/8/layout/hierarchy1"/>
    <dgm:cxn modelId="{84398F03-7289-417E-9230-7ED7A4A429C4}" type="presParOf" srcId="{EEB5D837-76A1-4772-BB74-BB12B9827435}" destId="{6AA836BE-5A64-4CE4-9A48-204E499E0B0C}" srcOrd="3" destOrd="0" presId="urn:microsoft.com/office/officeart/2005/8/layout/hierarchy1"/>
    <dgm:cxn modelId="{A3D2A8A6-B484-4365-A5E0-67C6CC7225F9}" type="presParOf" srcId="{6AA836BE-5A64-4CE4-9A48-204E499E0B0C}" destId="{9F78A09E-272D-4DB5-97A9-3C1EDC57F57B}" srcOrd="0" destOrd="0" presId="urn:microsoft.com/office/officeart/2005/8/layout/hierarchy1"/>
    <dgm:cxn modelId="{43A0F174-0547-4C42-8338-A4C611EDA916}" type="presParOf" srcId="{9F78A09E-272D-4DB5-97A9-3C1EDC57F57B}" destId="{574ADF13-DE40-49ED-A96E-E9F53ACB0643}" srcOrd="0" destOrd="0" presId="urn:microsoft.com/office/officeart/2005/8/layout/hierarchy1"/>
    <dgm:cxn modelId="{8B80E793-3831-4E7F-B428-ECB4B1AFE1CA}" type="presParOf" srcId="{9F78A09E-272D-4DB5-97A9-3C1EDC57F57B}" destId="{2D7EBACC-41A5-4B6F-9A65-BCDF374A4A68}" srcOrd="1" destOrd="0" presId="urn:microsoft.com/office/officeart/2005/8/layout/hierarchy1"/>
    <dgm:cxn modelId="{034FDB38-7429-4211-965F-22A90355A416}" type="presParOf" srcId="{6AA836BE-5A64-4CE4-9A48-204E499E0B0C}" destId="{1897BAA2-3137-4354-92FC-203AA87A1FDE}" srcOrd="1" destOrd="0" presId="urn:microsoft.com/office/officeart/2005/8/layout/hierarchy1"/>
    <dgm:cxn modelId="{3603D528-0122-4758-9799-5A9910B1D294}" type="presParOf" srcId="{1897BAA2-3137-4354-92FC-203AA87A1FDE}" destId="{9D329A1C-CA02-4B87-9C6E-059A425F2BCD}" srcOrd="0" destOrd="0" presId="urn:microsoft.com/office/officeart/2005/8/layout/hierarchy1"/>
    <dgm:cxn modelId="{77E116BB-C293-426E-8C7B-3356E5383FBC}" type="presParOf" srcId="{1897BAA2-3137-4354-92FC-203AA87A1FDE}" destId="{9E611B09-8310-414B-91E4-5C6B7C4FE187}" srcOrd="1" destOrd="0" presId="urn:microsoft.com/office/officeart/2005/8/layout/hierarchy1"/>
    <dgm:cxn modelId="{F5D1B0FC-25E9-4F89-A5AA-B65582401415}" type="presParOf" srcId="{9E611B09-8310-414B-91E4-5C6B7C4FE187}" destId="{B43E46AA-4E16-474D-9AEE-4A4C8184E092}" srcOrd="0" destOrd="0" presId="urn:microsoft.com/office/officeart/2005/8/layout/hierarchy1"/>
    <dgm:cxn modelId="{A4B89F89-5365-4A68-81A3-7451C76FD4A8}" type="presParOf" srcId="{B43E46AA-4E16-474D-9AEE-4A4C8184E092}" destId="{DAB864FB-BD93-4720-BDB6-279E47F3CD83}" srcOrd="0" destOrd="0" presId="urn:microsoft.com/office/officeart/2005/8/layout/hierarchy1"/>
    <dgm:cxn modelId="{F26858D4-8352-481C-A222-151C1D897CD0}" type="presParOf" srcId="{B43E46AA-4E16-474D-9AEE-4A4C8184E092}" destId="{99DACDF7-2A03-48A4-9A6F-737524D743AA}" srcOrd="1" destOrd="0" presId="urn:microsoft.com/office/officeart/2005/8/layout/hierarchy1"/>
    <dgm:cxn modelId="{0A7919BC-DE81-4074-9C87-53B7592E1A1C}" type="presParOf" srcId="{9E611B09-8310-414B-91E4-5C6B7C4FE187}" destId="{3091E6D5-7527-4E82-94F9-3A51D323A70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B06C860-97A9-4BE6-9F97-232534293159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157315CD-2CB1-4605-9DC5-7A4B3B9EBE92}">
      <dgm:prSet phldrT="[Text]"/>
      <dgm:spPr/>
      <dgm:t>
        <a:bodyPr/>
        <a:lstStyle/>
        <a:p>
          <a:r>
            <a:rPr lang="en-US" b="1" i="1" dirty="0" smtClean="0"/>
            <a:t>Universal</a:t>
          </a:r>
          <a:endParaRPr lang="en-US" dirty="0"/>
        </a:p>
      </dgm:t>
    </dgm:pt>
    <dgm:pt modelId="{6F60D3B2-A594-4538-8DD0-53AE51383826}" type="parTrans" cxnId="{4C427F88-63F4-41ED-A1D6-B9B75F07D15B}">
      <dgm:prSet/>
      <dgm:spPr/>
      <dgm:t>
        <a:bodyPr/>
        <a:lstStyle/>
        <a:p>
          <a:endParaRPr lang="en-US"/>
        </a:p>
      </dgm:t>
    </dgm:pt>
    <dgm:pt modelId="{0BBBB195-E4E7-470A-824E-8D0B23136C94}" type="sibTrans" cxnId="{4C427F88-63F4-41ED-A1D6-B9B75F07D15B}">
      <dgm:prSet/>
      <dgm:spPr/>
      <dgm:t>
        <a:bodyPr/>
        <a:lstStyle/>
        <a:p>
          <a:endParaRPr lang="en-US"/>
        </a:p>
      </dgm:t>
    </dgm:pt>
    <dgm:pt modelId="{A92709EB-2376-4868-AE97-EE4EC6E68DE0}">
      <dgm:prSet phldrT="[Text]"/>
      <dgm:spPr/>
      <dgm:t>
        <a:bodyPr/>
        <a:lstStyle/>
        <a:p>
          <a:r>
            <a:rPr lang="en-US" b="1" i="1" dirty="0" smtClean="0"/>
            <a:t>Selected</a:t>
          </a:r>
          <a:endParaRPr lang="en-US" dirty="0"/>
        </a:p>
      </dgm:t>
    </dgm:pt>
    <dgm:pt modelId="{3388E684-7556-4776-9330-BA5BC479743B}" type="parTrans" cxnId="{41CFB21C-0FE5-40E0-AE1C-AC27211B8DA4}">
      <dgm:prSet/>
      <dgm:spPr/>
      <dgm:t>
        <a:bodyPr/>
        <a:lstStyle/>
        <a:p>
          <a:endParaRPr lang="en-US"/>
        </a:p>
      </dgm:t>
    </dgm:pt>
    <dgm:pt modelId="{715B44B2-5B75-4C40-9E89-72B0533064D4}" type="sibTrans" cxnId="{41CFB21C-0FE5-40E0-AE1C-AC27211B8DA4}">
      <dgm:prSet/>
      <dgm:spPr/>
      <dgm:t>
        <a:bodyPr/>
        <a:lstStyle/>
        <a:p>
          <a:endParaRPr lang="en-US"/>
        </a:p>
      </dgm:t>
    </dgm:pt>
    <dgm:pt modelId="{2B407112-5DA0-4816-B503-03EAD9E53067}">
      <dgm:prSet phldrT="[Text]"/>
      <dgm:spPr/>
      <dgm:t>
        <a:bodyPr/>
        <a:lstStyle/>
        <a:p>
          <a:r>
            <a:rPr lang="en-US" b="1" i="1" dirty="0" smtClean="0"/>
            <a:t>Indicated </a:t>
          </a:r>
          <a:endParaRPr lang="en-US" dirty="0"/>
        </a:p>
      </dgm:t>
    </dgm:pt>
    <dgm:pt modelId="{8651758B-5BE1-4A57-A808-2D9E9D03D466}" type="parTrans" cxnId="{11B1EB3E-061A-490D-8E45-08E68EA24AA8}">
      <dgm:prSet/>
      <dgm:spPr/>
      <dgm:t>
        <a:bodyPr/>
        <a:lstStyle/>
        <a:p>
          <a:endParaRPr lang="en-US"/>
        </a:p>
      </dgm:t>
    </dgm:pt>
    <dgm:pt modelId="{BFEB0AE2-F6F5-46C7-90C3-101C93B0DD06}" type="sibTrans" cxnId="{11B1EB3E-061A-490D-8E45-08E68EA24AA8}">
      <dgm:prSet/>
      <dgm:spPr/>
      <dgm:t>
        <a:bodyPr/>
        <a:lstStyle/>
        <a:p>
          <a:endParaRPr lang="en-US"/>
        </a:p>
      </dgm:t>
    </dgm:pt>
    <dgm:pt modelId="{3F358457-3A96-4F00-B262-9FDF45ACDB34}" type="pres">
      <dgm:prSet presAssocID="{4B06C860-97A9-4BE6-9F97-232534293159}" presName="Name0" presStyleCnt="0">
        <dgm:presLayoutVars>
          <dgm:dir/>
          <dgm:animLvl val="lvl"/>
          <dgm:resizeHandles val="exact"/>
        </dgm:presLayoutVars>
      </dgm:prSet>
      <dgm:spPr/>
    </dgm:pt>
    <dgm:pt modelId="{C60A5F03-92F0-413B-9A18-246834449420}" type="pres">
      <dgm:prSet presAssocID="{157315CD-2CB1-4605-9DC5-7A4B3B9EBE92}" presName="Name8" presStyleCnt="0"/>
      <dgm:spPr/>
    </dgm:pt>
    <dgm:pt modelId="{0542E0CE-CD17-48F1-8195-9D4A3692BF14}" type="pres">
      <dgm:prSet presAssocID="{157315CD-2CB1-4605-9DC5-7A4B3B9EBE92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8F5B78-7691-4846-A898-951509F30986}" type="pres">
      <dgm:prSet presAssocID="{157315CD-2CB1-4605-9DC5-7A4B3B9EBE9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5AD03E-1536-446B-BA91-094E6EB99752}" type="pres">
      <dgm:prSet presAssocID="{A92709EB-2376-4868-AE97-EE4EC6E68DE0}" presName="Name8" presStyleCnt="0"/>
      <dgm:spPr/>
    </dgm:pt>
    <dgm:pt modelId="{209A4930-5A00-42E1-804B-02997E2220E1}" type="pres">
      <dgm:prSet presAssocID="{A92709EB-2376-4868-AE97-EE4EC6E68DE0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A3FF3C-4660-4EFD-8CBC-71A0DD5268C1}" type="pres">
      <dgm:prSet presAssocID="{A92709EB-2376-4868-AE97-EE4EC6E68DE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972DB2-F1DD-4E60-8AB9-1B9AA84B8013}" type="pres">
      <dgm:prSet presAssocID="{2B407112-5DA0-4816-B503-03EAD9E53067}" presName="Name8" presStyleCnt="0"/>
      <dgm:spPr/>
    </dgm:pt>
    <dgm:pt modelId="{331167F3-5380-484A-85CA-199EDF5C2D4E}" type="pres">
      <dgm:prSet presAssocID="{2B407112-5DA0-4816-B503-03EAD9E53067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C26BA2-52FC-4E0F-A78B-AA42CACF4D75}" type="pres">
      <dgm:prSet presAssocID="{2B407112-5DA0-4816-B503-03EAD9E5306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1707596-FC32-4E16-8FB3-BBDF8773D124}" type="presOf" srcId="{2B407112-5DA0-4816-B503-03EAD9E53067}" destId="{331167F3-5380-484A-85CA-199EDF5C2D4E}" srcOrd="0" destOrd="0" presId="urn:microsoft.com/office/officeart/2005/8/layout/pyramid3"/>
    <dgm:cxn modelId="{AD8C7CD4-4780-4A3A-AB6D-35DD8F6EF39A}" type="presOf" srcId="{157315CD-2CB1-4605-9DC5-7A4B3B9EBE92}" destId="{0D8F5B78-7691-4846-A898-951509F30986}" srcOrd="1" destOrd="0" presId="urn:microsoft.com/office/officeart/2005/8/layout/pyramid3"/>
    <dgm:cxn modelId="{04EFCC21-6579-4C77-B75D-240EAD40E07D}" type="presOf" srcId="{2B407112-5DA0-4816-B503-03EAD9E53067}" destId="{F2C26BA2-52FC-4E0F-A78B-AA42CACF4D75}" srcOrd="1" destOrd="0" presId="urn:microsoft.com/office/officeart/2005/8/layout/pyramid3"/>
    <dgm:cxn modelId="{12683D6C-4D7D-473C-BB52-183404F25AF0}" type="presOf" srcId="{A92709EB-2376-4868-AE97-EE4EC6E68DE0}" destId="{8CA3FF3C-4660-4EFD-8CBC-71A0DD5268C1}" srcOrd="1" destOrd="0" presId="urn:microsoft.com/office/officeart/2005/8/layout/pyramid3"/>
    <dgm:cxn modelId="{4C427F88-63F4-41ED-A1D6-B9B75F07D15B}" srcId="{4B06C860-97A9-4BE6-9F97-232534293159}" destId="{157315CD-2CB1-4605-9DC5-7A4B3B9EBE92}" srcOrd="0" destOrd="0" parTransId="{6F60D3B2-A594-4538-8DD0-53AE51383826}" sibTransId="{0BBBB195-E4E7-470A-824E-8D0B23136C94}"/>
    <dgm:cxn modelId="{11B1EB3E-061A-490D-8E45-08E68EA24AA8}" srcId="{4B06C860-97A9-4BE6-9F97-232534293159}" destId="{2B407112-5DA0-4816-B503-03EAD9E53067}" srcOrd="2" destOrd="0" parTransId="{8651758B-5BE1-4A57-A808-2D9E9D03D466}" sibTransId="{BFEB0AE2-F6F5-46C7-90C3-101C93B0DD06}"/>
    <dgm:cxn modelId="{E1E04AEB-52F4-4622-BEC9-CAA553FAE212}" type="presOf" srcId="{4B06C860-97A9-4BE6-9F97-232534293159}" destId="{3F358457-3A96-4F00-B262-9FDF45ACDB34}" srcOrd="0" destOrd="0" presId="urn:microsoft.com/office/officeart/2005/8/layout/pyramid3"/>
    <dgm:cxn modelId="{41CFB21C-0FE5-40E0-AE1C-AC27211B8DA4}" srcId="{4B06C860-97A9-4BE6-9F97-232534293159}" destId="{A92709EB-2376-4868-AE97-EE4EC6E68DE0}" srcOrd="1" destOrd="0" parTransId="{3388E684-7556-4776-9330-BA5BC479743B}" sibTransId="{715B44B2-5B75-4C40-9E89-72B0533064D4}"/>
    <dgm:cxn modelId="{067EE39E-D415-4312-A919-5A95886B5217}" type="presOf" srcId="{A92709EB-2376-4868-AE97-EE4EC6E68DE0}" destId="{209A4930-5A00-42E1-804B-02997E2220E1}" srcOrd="0" destOrd="0" presId="urn:microsoft.com/office/officeart/2005/8/layout/pyramid3"/>
    <dgm:cxn modelId="{43AE1F60-22BB-4A11-9A52-C5284C307310}" type="presOf" srcId="{157315CD-2CB1-4605-9DC5-7A4B3B9EBE92}" destId="{0542E0CE-CD17-48F1-8195-9D4A3692BF14}" srcOrd="0" destOrd="0" presId="urn:microsoft.com/office/officeart/2005/8/layout/pyramid3"/>
    <dgm:cxn modelId="{0233D94F-D579-4F0B-8B72-A70A1FA43F2F}" type="presParOf" srcId="{3F358457-3A96-4F00-B262-9FDF45ACDB34}" destId="{C60A5F03-92F0-413B-9A18-246834449420}" srcOrd="0" destOrd="0" presId="urn:microsoft.com/office/officeart/2005/8/layout/pyramid3"/>
    <dgm:cxn modelId="{57CDC2D6-0421-4A81-B8BB-A515B566724D}" type="presParOf" srcId="{C60A5F03-92F0-413B-9A18-246834449420}" destId="{0542E0CE-CD17-48F1-8195-9D4A3692BF14}" srcOrd="0" destOrd="0" presId="urn:microsoft.com/office/officeart/2005/8/layout/pyramid3"/>
    <dgm:cxn modelId="{A5AA6332-AD02-44E5-BA39-E384B306CAA3}" type="presParOf" srcId="{C60A5F03-92F0-413B-9A18-246834449420}" destId="{0D8F5B78-7691-4846-A898-951509F30986}" srcOrd="1" destOrd="0" presId="urn:microsoft.com/office/officeart/2005/8/layout/pyramid3"/>
    <dgm:cxn modelId="{A8E385FD-A97C-452B-99D7-514CFF344117}" type="presParOf" srcId="{3F358457-3A96-4F00-B262-9FDF45ACDB34}" destId="{BC5AD03E-1536-446B-BA91-094E6EB99752}" srcOrd="1" destOrd="0" presId="urn:microsoft.com/office/officeart/2005/8/layout/pyramid3"/>
    <dgm:cxn modelId="{E0925B1B-ED0D-45CB-ADCE-72B2E6AB3211}" type="presParOf" srcId="{BC5AD03E-1536-446B-BA91-094E6EB99752}" destId="{209A4930-5A00-42E1-804B-02997E2220E1}" srcOrd="0" destOrd="0" presId="urn:microsoft.com/office/officeart/2005/8/layout/pyramid3"/>
    <dgm:cxn modelId="{932782C1-6F7E-437A-907C-F44FFDBE3D45}" type="presParOf" srcId="{BC5AD03E-1536-446B-BA91-094E6EB99752}" destId="{8CA3FF3C-4660-4EFD-8CBC-71A0DD5268C1}" srcOrd="1" destOrd="0" presId="urn:microsoft.com/office/officeart/2005/8/layout/pyramid3"/>
    <dgm:cxn modelId="{0948B8F9-371B-4379-966F-DF346D03ECFE}" type="presParOf" srcId="{3F358457-3A96-4F00-B262-9FDF45ACDB34}" destId="{83972DB2-F1DD-4E60-8AB9-1B9AA84B8013}" srcOrd="2" destOrd="0" presId="urn:microsoft.com/office/officeart/2005/8/layout/pyramid3"/>
    <dgm:cxn modelId="{5AAE74EB-7E6C-4626-9FE0-85A14DC89961}" type="presParOf" srcId="{83972DB2-F1DD-4E60-8AB9-1B9AA84B8013}" destId="{331167F3-5380-484A-85CA-199EDF5C2D4E}" srcOrd="0" destOrd="0" presId="urn:microsoft.com/office/officeart/2005/8/layout/pyramid3"/>
    <dgm:cxn modelId="{E270F4E2-E1C5-4163-895C-567F88DC9F2D}" type="presParOf" srcId="{83972DB2-F1DD-4E60-8AB9-1B9AA84B8013}" destId="{F2C26BA2-52FC-4E0F-A78B-AA42CACF4D75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554589-4EDB-4CAC-8661-1501F623C2E4}">
      <dsp:nvSpPr>
        <dsp:cNvPr id="0" name=""/>
        <dsp:cNvSpPr/>
      </dsp:nvSpPr>
      <dsp:spPr>
        <a:xfrm>
          <a:off x="582929" y="0"/>
          <a:ext cx="6606540" cy="52578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E6A256-A11B-48E7-8966-E3AA83FC3900}">
      <dsp:nvSpPr>
        <dsp:cNvPr id="0" name=""/>
        <dsp:cNvSpPr/>
      </dsp:nvSpPr>
      <dsp:spPr>
        <a:xfrm>
          <a:off x="8349" y="1577340"/>
          <a:ext cx="2501741" cy="2103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chemeClr val="tx1"/>
              </a:solidFill>
            </a:rPr>
            <a:t>Some students have a diagnosable mental disorder 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8349" y="1577340"/>
        <a:ext cx="2501741" cy="2103120"/>
      </dsp:txXfrm>
    </dsp:sp>
    <dsp:sp modelId="{71E63D5C-0971-48D2-AFB3-A6D22FF7A2D3}">
      <dsp:nvSpPr>
        <dsp:cNvPr id="0" name=""/>
        <dsp:cNvSpPr/>
      </dsp:nvSpPr>
      <dsp:spPr>
        <a:xfrm>
          <a:off x="2635329" y="1577340"/>
          <a:ext cx="2501741" cy="2103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chemeClr val="tx1"/>
              </a:solidFill>
            </a:rPr>
            <a:t>¼ receive community mental health services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2635329" y="1577340"/>
        <a:ext cx="2501741" cy="2103120"/>
      </dsp:txXfrm>
    </dsp:sp>
    <dsp:sp modelId="{1DFE9926-3887-46E6-A790-A0A95E3AEBFE}">
      <dsp:nvSpPr>
        <dsp:cNvPr id="0" name=""/>
        <dsp:cNvSpPr/>
      </dsp:nvSpPr>
      <dsp:spPr>
        <a:xfrm>
          <a:off x="5262309" y="1577340"/>
          <a:ext cx="2501741" cy="2103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chemeClr val="tx1"/>
              </a:solidFill>
            </a:rPr>
            <a:t>Schools are the primary provider for another ¼ </a:t>
          </a:r>
        </a:p>
      </dsp:txBody>
      <dsp:txXfrm>
        <a:off x="5262309" y="1577340"/>
        <a:ext cx="2501741" cy="21031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63E08F-BF82-40FD-92AA-8C129B278A6A}">
      <dsp:nvSpPr>
        <dsp:cNvPr id="0" name=""/>
        <dsp:cNvSpPr/>
      </dsp:nvSpPr>
      <dsp:spPr>
        <a:xfrm rot="21300000">
          <a:off x="23851" y="2186602"/>
          <a:ext cx="7724697" cy="884594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A14829-5569-4B38-96A9-6A980347B8A8}">
      <dsp:nvSpPr>
        <dsp:cNvPr id="0" name=""/>
        <dsp:cNvSpPr/>
      </dsp:nvSpPr>
      <dsp:spPr>
        <a:xfrm>
          <a:off x="932688" y="262890"/>
          <a:ext cx="2331720" cy="2103120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D52B0F-3814-4966-B0A7-844674F9EA28}">
      <dsp:nvSpPr>
        <dsp:cNvPr id="0" name=""/>
        <dsp:cNvSpPr/>
      </dsp:nvSpPr>
      <dsp:spPr>
        <a:xfrm>
          <a:off x="4343391" y="0"/>
          <a:ext cx="2487168" cy="22082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school success is directly related to their psychological wellness</a:t>
          </a:r>
          <a:endParaRPr lang="en-US" sz="2600" kern="1200" dirty="0"/>
        </a:p>
      </dsp:txBody>
      <dsp:txXfrm>
        <a:off x="4343391" y="0"/>
        <a:ext cx="2487168" cy="2208276"/>
      </dsp:txXfrm>
    </dsp:sp>
    <dsp:sp modelId="{616839E3-90D0-4FA2-8698-A846A834370A}">
      <dsp:nvSpPr>
        <dsp:cNvPr id="0" name=""/>
        <dsp:cNvSpPr/>
      </dsp:nvSpPr>
      <dsp:spPr>
        <a:xfrm>
          <a:off x="4507991" y="2891790"/>
          <a:ext cx="2331720" cy="2103120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C22291-0BEF-4014-A028-66421D0A5D84}">
      <dsp:nvSpPr>
        <dsp:cNvPr id="0" name=""/>
        <dsp:cNvSpPr/>
      </dsp:nvSpPr>
      <dsp:spPr>
        <a:xfrm>
          <a:off x="914407" y="3048000"/>
          <a:ext cx="2487168" cy="22082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Schools are a protective factor</a:t>
          </a:r>
          <a:endParaRPr lang="en-US" sz="2600" kern="1200" dirty="0"/>
        </a:p>
      </dsp:txBody>
      <dsp:txXfrm>
        <a:off x="914407" y="3048000"/>
        <a:ext cx="2487168" cy="220827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CB6968-FA8E-4479-812F-B6202E5793FC}">
      <dsp:nvSpPr>
        <dsp:cNvPr id="0" name=""/>
        <dsp:cNvSpPr/>
      </dsp:nvSpPr>
      <dsp:spPr>
        <a:xfrm>
          <a:off x="2733046" y="2968955"/>
          <a:ext cx="185633" cy="185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8953DC-B010-4BD7-A279-53BC431685E2}">
      <dsp:nvSpPr>
        <dsp:cNvPr id="0" name=""/>
        <dsp:cNvSpPr/>
      </dsp:nvSpPr>
      <dsp:spPr>
        <a:xfrm>
          <a:off x="2570431" y="3229554"/>
          <a:ext cx="185633" cy="185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315090-FBBE-4A1A-A2CD-9944BF2CB872}">
      <dsp:nvSpPr>
        <dsp:cNvPr id="0" name=""/>
        <dsp:cNvSpPr/>
      </dsp:nvSpPr>
      <dsp:spPr>
        <a:xfrm>
          <a:off x="2376630" y="3455176"/>
          <a:ext cx="185633" cy="185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433540-B55C-4E79-81F6-29646226D8B2}">
      <dsp:nvSpPr>
        <dsp:cNvPr id="0" name=""/>
        <dsp:cNvSpPr/>
      </dsp:nvSpPr>
      <dsp:spPr>
        <a:xfrm>
          <a:off x="2608300" y="346222"/>
          <a:ext cx="185633" cy="185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8EC72A-41DA-4E79-9581-48D14542DAD7}">
      <dsp:nvSpPr>
        <dsp:cNvPr id="0" name=""/>
        <dsp:cNvSpPr/>
      </dsp:nvSpPr>
      <dsp:spPr>
        <a:xfrm>
          <a:off x="2856306" y="198434"/>
          <a:ext cx="185633" cy="185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8E7C59-62FC-402D-9F5C-456330E88C06}">
      <dsp:nvSpPr>
        <dsp:cNvPr id="0" name=""/>
        <dsp:cNvSpPr/>
      </dsp:nvSpPr>
      <dsp:spPr>
        <a:xfrm>
          <a:off x="3103570" y="50647"/>
          <a:ext cx="185633" cy="185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753B96-F94C-437D-9B8C-3FA21AED225A}">
      <dsp:nvSpPr>
        <dsp:cNvPr id="0" name=""/>
        <dsp:cNvSpPr/>
      </dsp:nvSpPr>
      <dsp:spPr>
        <a:xfrm>
          <a:off x="3350833" y="198434"/>
          <a:ext cx="185633" cy="185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35A2A0-5D4A-40F3-BC62-D41D954E14E2}">
      <dsp:nvSpPr>
        <dsp:cNvPr id="0" name=""/>
        <dsp:cNvSpPr/>
      </dsp:nvSpPr>
      <dsp:spPr>
        <a:xfrm>
          <a:off x="3598839" y="346222"/>
          <a:ext cx="185633" cy="185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F55BB9-94E8-4678-BBDF-6A340F268808}">
      <dsp:nvSpPr>
        <dsp:cNvPr id="0" name=""/>
        <dsp:cNvSpPr/>
      </dsp:nvSpPr>
      <dsp:spPr>
        <a:xfrm>
          <a:off x="3103570" y="362478"/>
          <a:ext cx="185633" cy="185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90289C-C275-4E18-A4A8-21F1B3BE3B78}">
      <dsp:nvSpPr>
        <dsp:cNvPr id="0" name=""/>
        <dsp:cNvSpPr/>
      </dsp:nvSpPr>
      <dsp:spPr>
        <a:xfrm>
          <a:off x="3103570" y="674310"/>
          <a:ext cx="185633" cy="185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108F3C-B574-4DD6-AF7C-76C8429099CB}">
      <dsp:nvSpPr>
        <dsp:cNvPr id="0" name=""/>
        <dsp:cNvSpPr/>
      </dsp:nvSpPr>
      <dsp:spPr>
        <a:xfrm>
          <a:off x="1593257" y="4133230"/>
          <a:ext cx="4003738" cy="10739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7458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Psychological wellbeing </a:t>
          </a:r>
          <a:endParaRPr lang="en-US" sz="2700" kern="1200" dirty="0"/>
        </a:p>
      </dsp:txBody>
      <dsp:txXfrm>
        <a:off x="1593257" y="4133230"/>
        <a:ext cx="4003738" cy="1073921"/>
      </dsp:txXfrm>
    </dsp:sp>
    <dsp:sp modelId="{8F3C433F-497B-4708-98CB-971D84C9E7D4}">
      <dsp:nvSpPr>
        <dsp:cNvPr id="0" name=""/>
        <dsp:cNvSpPr/>
      </dsp:nvSpPr>
      <dsp:spPr>
        <a:xfrm>
          <a:off x="483170" y="3080984"/>
          <a:ext cx="1856332" cy="185620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61469D-51BF-4632-9663-B6D6B525E7D4}">
      <dsp:nvSpPr>
        <dsp:cNvPr id="0" name=""/>
        <dsp:cNvSpPr/>
      </dsp:nvSpPr>
      <dsp:spPr>
        <a:xfrm>
          <a:off x="3285490" y="2032679"/>
          <a:ext cx="4003738" cy="10739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7458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School success</a:t>
          </a:r>
          <a:endParaRPr lang="en-US" sz="2700" kern="1200" dirty="0"/>
        </a:p>
      </dsp:txBody>
      <dsp:txXfrm>
        <a:off x="3285490" y="2032679"/>
        <a:ext cx="4003738" cy="1073921"/>
      </dsp:txXfrm>
    </dsp:sp>
    <dsp:sp modelId="{C761D76D-4CBF-43D2-A4C1-3D6CF2F1FB6F}">
      <dsp:nvSpPr>
        <dsp:cNvPr id="0" name=""/>
        <dsp:cNvSpPr/>
      </dsp:nvSpPr>
      <dsp:spPr>
        <a:xfrm>
          <a:off x="2175403" y="980433"/>
          <a:ext cx="1856332" cy="185620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329A1C-CA02-4B87-9C6E-059A425F2BCD}">
      <dsp:nvSpPr>
        <dsp:cNvPr id="0" name=""/>
        <dsp:cNvSpPr/>
      </dsp:nvSpPr>
      <dsp:spPr>
        <a:xfrm>
          <a:off x="6676192" y="2447003"/>
          <a:ext cx="91440" cy="4559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93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8104CE-7E13-4CB3-8F40-83325494A925}">
      <dsp:nvSpPr>
        <dsp:cNvPr id="0" name=""/>
        <dsp:cNvSpPr/>
      </dsp:nvSpPr>
      <dsp:spPr>
        <a:xfrm>
          <a:off x="4696619" y="995578"/>
          <a:ext cx="2025293" cy="455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708"/>
              </a:lnTo>
              <a:lnTo>
                <a:pt x="2025293" y="310708"/>
              </a:lnTo>
              <a:lnTo>
                <a:pt x="2025293" y="4559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0EA30C-103D-4AB4-88D7-56730A9E8D0F}">
      <dsp:nvSpPr>
        <dsp:cNvPr id="0" name=""/>
        <dsp:cNvSpPr/>
      </dsp:nvSpPr>
      <dsp:spPr>
        <a:xfrm>
          <a:off x="2520019" y="2447003"/>
          <a:ext cx="1393205" cy="455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708"/>
              </a:lnTo>
              <a:lnTo>
                <a:pt x="1393205" y="310708"/>
              </a:lnTo>
              <a:lnTo>
                <a:pt x="1393205" y="45593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E662FC-E873-4D97-81AC-C6602EECA26E}">
      <dsp:nvSpPr>
        <dsp:cNvPr id="0" name=""/>
        <dsp:cNvSpPr/>
      </dsp:nvSpPr>
      <dsp:spPr>
        <a:xfrm>
          <a:off x="1290168" y="2447003"/>
          <a:ext cx="1229851" cy="455938"/>
        </a:xfrm>
        <a:custGeom>
          <a:avLst/>
          <a:gdLst/>
          <a:ahLst/>
          <a:cxnLst/>
          <a:rect l="0" t="0" r="0" b="0"/>
          <a:pathLst>
            <a:path>
              <a:moveTo>
                <a:pt x="1229851" y="0"/>
              </a:moveTo>
              <a:lnTo>
                <a:pt x="1229851" y="310708"/>
              </a:lnTo>
              <a:lnTo>
                <a:pt x="0" y="310708"/>
              </a:lnTo>
              <a:lnTo>
                <a:pt x="0" y="45593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7369E0-D641-40DE-B472-38CAA7A48D45}">
      <dsp:nvSpPr>
        <dsp:cNvPr id="0" name=""/>
        <dsp:cNvSpPr/>
      </dsp:nvSpPr>
      <dsp:spPr>
        <a:xfrm>
          <a:off x="2520019" y="995578"/>
          <a:ext cx="2176599" cy="455938"/>
        </a:xfrm>
        <a:custGeom>
          <a:avLst/>
          <a:gdLst/>
          <a:ahLst/>
          <a:cxnLst/>
          <a:rect l="0" t="0" r="0" b="0"/>
          <a:pathLst>
            <a:path>
              <a:moveTo>
                <a:pt x="2176599" y="0"/>
              </a:moveTo>
              <a:lnTo>
                <a:pt x="2176599" y="310708"/>
              </a:lnTo>
              <a:lnTo>
                <a:pt x="0" y="310708"/>
              </a:lnTo>
              <a:lnTo>
                <a:pt x="0" y="4559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223946-41BD-4D3A-9F6F-9871BE4578A1}">
      <dsp:nvSpPr>
        <dsp:cNvPr id="0" name=""/>
        <dsp:cNvSpPr/>
      </dsp:nvSpPr>
      <dsp:spPr>
        <a:xfrm>
          <a:off x="3139568" y="91"/>
          <a:ext cx="3114102" cy="9954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B56B9A-DA77-4156-94EB-FCE703E2EC92}">
      <dsp:nvSpPr>
        <dsp:cNvPr id="0" name=""/>
        <dsp:cNvSpPr/>
      </dsp:nvSpPr>
      <dsp:spPr>
        <a:xfrm>
          <a:off x="3313756" y="165570"/>
          <a:ext cx="3114102" cy="9954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School success</a:t>
          </a:r>
          <a:endParaRPr lang="en-US" sz="2700" kern="1200" dirty="0"/>
        </a:p>
      </dsp:txBody>
      <dsp:txXfrm>
        <a:off x="3313756" y="165570"/>
        <a:ext cx="3114102" cy="995486"/>
      </dsp:txXfrm>
    </dsp:sp>
    <dsp:sp modelId="{5278E66F-FB9A-4303-94CA-F0C337EFB079}">
      <dsp:nvSpPr>
        <dsp:cNvPr id="0" name=""/>
        <dsp:cNvSpPr/>
      </dsp:nvSpPr>
      <dsp:spPr>
        <a:xfrm>
          <a:off x="1104178" y="1451517"/>
          <a:ext cx="2831682" cy="9954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BE5EBF-7C14-4685-A176-6D11B0EB5EF4}">
      <dsp:nvSpPr>
        <dsp:cNvPr id="0" name=""/>
        <dsp:cNvSpPr/>
      </dsp:nvSpPr>
      <dsp:spPr>
        <a:xfrm>
          <a:off x="1278367" y="1616996"/>
          <a:ext cx="2831682" cy="9954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Personal Efficacy</a:t>
          </a:r>
          <a:endParaRPr lang="en-US" sz="2700" kern="1200" dirty="0"/>
        </a:p>
      </dsp:txBody>
      <dsp:txXfrm>
        <a:off x="1278367" y="1616996"/>
        <a:ext cx="2831682" cy="995486"/>
      </dsp:txXfrm>
    </dsp:sp>
    <dsp:sp modelId="{BD5CE335-993E-480C-B502-7D27C0D3D986}">
      <dsp:nvSpPr>
        <dsp:cNvPr id="0" name=""/>
        <dsp:cNvSpPr/>
      </dsp:nvSpPr>
      <dsp:spPr>
        <a:xfrm>
          <a:off x="71151" y="2902942"/>
          <a:ext cx="2438033" cy="9954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14DBA7-40EC-4397-AA78-FE954EA0C680}">
      <dsp:nvSpPr>
        <dsp:cNvPr id="0" name=""/>
        <dsp:cNvSpPr/>
      </dsp:nvSpPr>
      <dsp:spPr>
        <a:xfrm>
          <a:off x="245340" y="3068421"/>
          <a:ext cx="2438033" cy="9954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Friendships</a:t>
          </a:r>
          <a:endParaRPr lang="en-US" sz="2700" kern="1200" dirty="0"/>
        </a:p>
      </dsp:txBody>
      <dsp:txXfrm>
        <a:off x="245340" y="3068421"/>
        <a:ext cx="2438033" cy="995486"/>
      </dsp:txXfrm>
    </dsp:sp>
    <dsp:sp modelId="{DE446E25-1D46-4787-87BD-146FBBA3A518}">
      <dsp:nvSpPr>
        <dsp:cNvPr id="0" name=""/>
        <dsp:cNvSpPr/>
      </dsp:nvSpPr>
      <dsp:spPr>
        <a:xfrm>
          <a:off x="2857562" y="2902942"/>
          <a:ext cx="2111325" cy="9954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D523E8-9F3B-45D0-8C1D-3DF14FD5A777}">
      <dsp:nvSpPr>
        <dsp:cNvPr id="0" name=""/>
        <dsp:cNvSpPr/>
      </dsp:nvSpPr>
      <dsp:spPr>
        <a:xfrm>
          <a:off x="3031750" y="3068421"/>
          <a:ext cx="2111325" cy="9954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Belonging</a:t>
          </a:r>
          <a:endParaRPr lang="en-US" sz="2700" kern="1200" dirty="0"/>
        </a:p>
      </dsp:txBody>
      <dsp:txXfrm>
        <a:off x="3031750" y="3068421"/>
        <a:ext cx="2111325" cy="995486"/>
      </dsp:txXfrm>
    </dsp:sp>
    <dsp:sp modelId="{574ADF13-DE40-49ED-A96E-E9F53ACB0643}">
      <dsp:nvSpPr>
        <dsp:cNvPr id="0" name=""/>
        <dsp:cNvSpPr/>
      </dsp:nvSpPr>
      <dsp:spPr>
        <a:xfrm>
          <a:off x="5154765" y="1451517"/>
          <a:ext cx="3134294" cy="9954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7EBACC-41A5-4B6F-9A65-BCDF374A4A68}">
      <dsp:nvSpPr>
        <dsp:cNvPr id="0" name=""/>
        <dsp:cNvSpPr/>
      </dsp:nvSpPr>
      <dsp:spPr>
        <a:xfrm>
          <a:off x="5328953" y="1616996"/>
          <a:ext cx="3134294" cy="9954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self-discipline</a:t>
          </a:r>
          <a:endParaRPr lang="en-US" sz="2700" kern="1200" dirty="0"/>
        </a:p>
      </dsp:txBody>
      <dsp:txXfrm>
        <a:off x="5328953" y="1616996"/>
        <a:ext cx="3134294" cy="995486"/>
      </dsp:txXfrm>
    </dsp:sp>
    <dsp:sp modelId="{DAB864FB-BD93-4720-BDB6-279E47F3CD83}">
      <dsp:nvSpPr>
        <dsp:cNvPr id="0" name=""/>
        <dsp:cNvSpPr/>
      </dsp:nvSpPr>
      <dsp:spPr>
        <a:xfrm>
          <a:off x="5317264" y="2902942"/>
          <a:ext cx="2809295" cy="9954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DACDF7-2A03-48A4-9A6F-737524D743AA}">
      <dsp:nvSpPr>
        <dsp:cNvPr id="0" name=""/>
        <dsp:cNvSpPr/>
      </dsp:nvSpPr>
      <dsp:spPr>
        <a:xfrm>
          <a:off x="5491453" y="3068421"/>
          <a:ext cx="2809295" cy="9954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adult nurturing</a:t>
          </a:r>
          <a:endParaRPr lang="en-US" sz="2700" kern="1200" dirty="0"/>
        </a:p>
      </dsp:txBody>
      <dsp:txXfrm>
        <a:off x="5491453" y="3068421"/>
        <a:ext cx="2809295" cy="99548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42E0CE-CD17-48F1-8195-9D4A3692BF14}">
      <dsp:nvSpPr>
        <dsp:cNvPr id="0" name=""/>
        <dsp:cNvSpPr/>
      </dsp:nvSpPr>
      <dsp:spPr>
        <a:xfrm rot="10800000">
          <a:off x="0" y="0"/>
          <a:ext cx="6096000" cy="1354666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i="1" kern="1200" dirty="0" smtClean="0"/>
            <a:t>Universal</a:t>
          </a:r>
          <a:endParaRPr lang="en-US" sz="3400" kern="1200" dirty="0"/>
        </a:p>
      </dsp:txBody>
      <dsp:txXfrm>
        <a:off x="1066799" y="0"/>
        <a:ext cx="3962400" cy="1354666"/>
      </dsp:txXfrm>
    </dsp:sp>
    <dsp:sp modelId="{209A4930-5A00-42E1-804B-02997E2220E1}">
      <dsp:nvSpPr>
        <dsp:cNvPr id="0" name=""/>
        <dsp:cNvSpPr/>
      </dsp:nvSpPr>
      <dsp:spPr>
        <a:xfrm rot="10800000">
          <a:off x="1015999" y="1354666"/>
          <a:ext cx="4064000" cy="1354666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i="1" kern="1200" dirty="0" smtClean="0"/>
            <a:t>Selected</a:t>
          </a:r>
          <a:endParaRPr lang="en-US" sz="3400" kern="1200" dirty="0"/>
        </a:p>
      </dsp:txBody>
      <dsp:txXfrm>
        <a:off x="1727199" y="1354666"/>
        <a:ext cx="2641600" cy="1354666"/>
      </dsp:txXfrm>
    </dsp:sp>
    <dsp:sp modelId="{331167F3-5380-484A-85CA-199EDF5C2D4E}">
      <dsp:nvSpPr>
        <dsp:cNvPr id="0" name=""/>
        <dsp:cNvSpPr/>
      </dsp:nvSpPr>
      <dsp:spPr>
        <a:xfrm rot="10800000">
          <a:off x="2032000" y="2709333"/>
          <a:ext cx="2032000" cy="1354666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i="1" kern="1200" dirty="0" smtClean="0"/>
            <a:t>Indicated </a:t>
          </a:r>
          <a:endParaRPr lang="en-US" sz="3400" kern="1200" dirty="0"/>
        </a:p>
      </dsp:txBody>
      <dsp:txXfrm>
        <a:off x="2032000" y="2709333"/>
        <a:ext cx="2032000" cy="1354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20E25B-E2DB-403B-AF06-F3458E274EA9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01B3E5-CC77-4427-8A66-46A306401D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9100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A40E15D-5ED9-45BE-B829-53D88014B06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7CEA3FC-E53E-4846-9356-C4E575E21DB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68C9A0-39D1-4654-ACE2-5E05A8296A0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Resources in and outside of school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Also part of the process is an examination of policies and operational procedures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Financing and funding opportunities</a:t>
            </a: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210CA3F-925F-4711-A187-F6EF846BE4B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Visual v auditory learners, Kaufman had aspirations of</a:t>
            </a:r>
            <a:r>
              <a:rPr lang="en-US" baseline="0" dirty="0" smtClean="0"/>
              <a:t> the K-ABC to differentiate successive from Simultaneous learners</a:t>
            </a:r>
          </a:p>
          <a:p>
            <a:r>
              <a:rPr lang="en-US" baseline="0" dirty="0" smtClean="0"/>
              <a:t>ATI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1B3E5-CC77-4427-8A66-46A306401DBF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9023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Evidence is solid and more trustworthy because it is local</a:t>
            </a:r>
            <a:r>
              <a:rPr lang="en-US" baseline="0" dirty="0" smtClean="0"/>
              <a:t> and can be seen.</a:t>
            </a:r>
          </a:p>
          <a:p>
            <a:r>
              <a:rPr lang="en-US" baseline="0" dirty="0" smtClean="0"/>
              <a:t>Experimental control is achieved</a:t>
            </a:r>
          </a:p>
          <a:p>
            <a:r>
              <a:rPr lang="en-US" baseline="0" dirty="0" smtClean="0"/>
              <a:t>Fits with the push for accountability</a:t>
            </a:r>
          </a:p>
          <a:p>
            <a:r>
              <a:rPr lang="en-US" baseline="0" dirty="0" smtClean="0"/>
              <a:t>Response to intervention data are diagnostic, you know what the individual or group knows, doesn’t know,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1B3E5-CC77-4427-8A66-46A306401DBF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37148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</a:t>
            </a:r>
            <a:r>
              <a:rPr lang="en-US" sz="1200" u="sng" dirty="0" smtClean="0">
                <a:effectLst/>
              </a:rPr>
              <a:t>Ambiguous temporal precedence</a:t>
            </a:r>
            <a:r>
              <a:rPr lang="en-US" sz="1200" dirty="0" smtClean="0">
                <a:effectLst/>
              </a:rPr>
              <a:t> is defined as the inability of the researcher (based on the data) to specify which variable is the cause and which is the effect.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1B3E5-CC77-4427-8A66-46A306401DBF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9555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1/20/11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P692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8319C-DD2B-41FC-9CF7-C8BBB1C6B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582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1/20/11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P692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8319C-DD2B-41FC-9CF7-C8BBB1C6B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36043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1/20/11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P692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8319C-DD2B-41FC-9CF7-C8BBB1C6B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9246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2"/>
          <p:cNvSpPr>
            <a:spLocks noChangeArrowheads="1"/>
          </p:cNvSpPr>
          <p:nvPr/>
        </p:nvSpPr>
        <p:spPr bwMode="auto">
          <a:xfrm>
            <a:off x="0" y="0"/>
            <a:ext cx="9144000" cy="464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i="1">
              <a:solidFill>
                <a:srgbClr val="000000"/>
              </a:solidFill>
            </a:endParaRPr>
          </a:p>
        </p:txBody>
      </p:sp>
      <p:sp>
        <p:nvSpPr>
          <p:cNvPr id="5" name="Line 24"/>
          <p:cNvSpPr>
            <a:spLocks noChangeShapeType="1"/>
          </p:cNvSpPr>
          <p:nvPr/>
        </p:nvSpPr>
        <p:spPr bwMode="auto">
          <a:xfrm flipV="1">
            <a:off x="2106613" y="2514600"/>
            <a:ext cx="4903787" cy="36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i="1">
              <a:solidFill>
                <a:srgbClr val="000000"/>
              </a:solidFill>
            </a:endParaRPr>
          </a:p>
        </p:txBody>
      </p:sp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2212975" y="6100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i="1">
              <a:solidFill>
                <a:srgbClr val="000000"/>
              </a:solidFill>
            </a:endParaRPr>
          </a:p>
        </p:txBody>
      </p:sp>
      <p:sp>
        <p:nvSpPr>
          <p:cNvPr id="7" name="Line 53"/>
          <p:cNvSpPr>
            <a:spLocks noChangeShapeType="1"/>
          </p:cNvSpPr>
          <p:nvPr/>
        </p:nvSpPr>
        <p:spPr bwMode="auto">
          <a:xfrm>
            <a:off x="0" y="4648200"/>
            <a:ext cx="9144000" cy="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i="1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763713"/>
            <a:ext cx="8226425" cy="50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014413"/>
            <a:ext cx="8226425" cy="776287"/>
          </a:xfrm>
        </p:spPr>
        <p:txBody>
          <a:bodyPr/>
          <a:lstStyle>
            <a:lvl1pPr algn="ctr">
              <a:defRPr sz="42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39777047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6163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4742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5588" y="1981200"/>
            <a:ext cx="3478212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981200"/>
            <a:ext cx="3479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4241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01784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66550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9476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467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1/20/11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P692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8319C-DD2B-41FC-9CF7-C8BBB1C6B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27184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94303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98740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939800"/>
            <a:ext cx="1778000" cy="5080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939800"/>
            <a:ext cx="5181600" cy="5080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2452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74050" cy="460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914400"/>
            <a:ext cx="77724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>
              <a:solidFill>
                <a:srgbClr val="B0B2B4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477000"/>
            <a:ext cx="21336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E4AC815-4ED2-44F2-AD1A-8754FA8E51FB}" type="slidenum">
              <a:rPr lang="en-US" sz="2400" i="1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400" i="1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1/20/11</a:t>
            </a:r>
            <a:endParaRPr lang="en-US">
              <a:solidFill>
                <a:srgbClr val="B0B2B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4009999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>
              <a:solidFill>
                <a:srgbClr val="B0B2B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FB52CB-7EFC-4942-B80D-D0CFD1A8D56C}" type="slidenum">
              <a:rPr lang="en-US" sz="2400" i="1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400" i="1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1/20/11</a:t>
            </a:r>
            <a:endParaRPr lang="en-US">
              <a:solidFill>
                <a:srgbClr val="B0B2B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1635549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1/20/11</a:t>
            </a:r>
            <a:endParaRPr lang="en-US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P692</a:t>
            </a:r>
            <a:endParaRPr lang="en-US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054847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smtClean="0">
                <a:solidFill>
                  <a:srgbClr val="2F2B20"/>
                </a:solidFill>
              </a:rPr>
              <a:t>1/20/11</a:t>
            </a:r>
            <a:endParaRPr lang="en-US" sz="1400" dirty="0">
              <a:solidFill>
                <a:srgbClr val="2F2B2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P692</a:t>
            </a:r>
            <a:endParaRPr lang="en-US" sz="1400">
              <a:solidFill>
                <a:srgbClr val="2F2B2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44234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smtClean="0">
                <a:solidFill>
                  <a:srgbClr val="2F2B20"/>
                </a:solidFill>
              </a:rPr>
              <a:t>1/20/11</a:t>
            </a:r>
            <a:endParaRPr lang="en-US" sz="1400">
              <a:solidFill>
                <a:srgbClr val="2F2B2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P692</a:t>
            </a:r>
            <a:endParaRPr lang="en-US" sz="1400">
              <a:solidFill>
                <a:srgbClr val="2F2B2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23219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smtClean="0">
                <a:solidFill>
                  <a:srgbClr val="2F2B20"/>
                </a:solidFill>
              </a:rPr>
              <a:t>1/20/11</a:t>
            </a:r>
            <a:endParaRPr lang="en-US" sz="1400">
              <a:solidFill>
                <a:srgbClr val="2F2B2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P692</a:t>
            </a:r>
            <a:endParaRPr lang="en-US" sz="1400">
              <a:solidFill>
                <a:srgbClr val="2F2B2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15806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smtClean="0">
                <a:solidFill>
                  <a:srgbClr val="2F2B20"/>
                </a:solidFill>
              </a:rPr>
              <a:t>1/20/11</a:t>
            </a:r>
            <a:endParaRPr lang="en-US" sz="1400">
              <a:solidFill>
                <a:srgbClr val="2F2B2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P692</a:t>
            </a:r>
            <a:endParaRPr lang="en-US" sz="1400">
              <a:solidFill>
                <a:srgbClr val="2F2B2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6925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1/20/11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P692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8319C-DD2B-41FC-9CF7-C8BBB1C6B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23576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smtClean="0">
                <a:solidFill>
                  <a:srgbClr val="2F2B20"/>
                </a:solidFill>
              </a:rPr>
              <a:t>1/20/11</a:t>
            </a:r>
            <a:endParaRPr lang="en-US" sz="1400">
              <a:solidFill>
                <a:srgbClr val="2F2B2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P692</a:t>
            </a:r>
            <a:endParaRPr lang="en-US" sz="1400">
              <a:solidFill>
                <a:srgbClr val="2F2B2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92411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smtClean="0">
                <a:solidFill>
                  <a:srgbClr val="2F2B20"/>
                </a:solidFill>
              </a:rPr>
              <a:t>1/20/11</a:t>
            </a:r>
            <a:endParaRPr lang="en-US" sz="1400">
              <a:solidFill>
                <a:srgbClr val="2F2B2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P692</a:t>
            </a:r>
            <a:endParaRPr lang="en-US" sz="1400">
              <a:solidFill>
                <a:srgbClr val="2F2B2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177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smtClean="0">
                <a:solidFill>
                  <a:srgbClr val="2F2B20"/>
                </a:solidFill>
              </a:rPr>
              <a:t>1/20/11</a:t>
            </a:r>
            <a:endParaRPr lang="en-US" sz="1400">
              <a:solidFill>
                <a:srgbClr val="2F2B2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P692</a:t>
            </a:r>
            <a:endParaRPr lang="en-US" sz="1400">
              <a:solidFill>
                <a:srgbClr val="2F2B2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331113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smtClean="0">
                <a:solidFill>
                  <a:srgbClr val="2F2B20"/>
                </a:solidFill>
              </a:rPr>
              <a:t>1/20/11</a:t>
            </a:r>
            <a:endParaRPr lang="en-US" sz="1400">
              <a:solidFill>
                <a:srgbClr val="2F2B2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P692</a:t>
            </a:r>
            <a:endParaRPr lang="en-US" sz="1400">
              <a:solidFill>
                <a:srgbClr val="2F2B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63878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smtClean="0">
                <a:solidFill>
                  <a:srgbClr val="2F2B20"/>
                </a:solidFill>
              </a:rPr>
              <a:t>1/20/11</a:t>
            </a:r>
            <a:endParaRPr lang="en-US" sz="1400">
              <a:solidFill>
                <a:srgbClr val="2F2B2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P692</a:t>
            </a:r>
            <a:endParaRPr lang="en-US" sz="1400">
              <a:solidFill>
                <a:srgbClr val="2F2B2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5810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smtClean="0">
                <a:solidFill>
                  <a:srgbClr val="2F2B20"/>
                </a:solidFill>
              </a:rPr>
              <a:t>1/20/11</a:t>
            </a:r>
            <a:endParaRPr lang="en-US" sz="1400">
              <a:solidFill>
                <a:srgbClr val="2F2B2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P692</a:t>
            </a:r>
            <a:endParaRPr lang="en-US" sz="1400">
              <a:solidFill>
                <a:srgbClr val="2F2B2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37996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74050" cy="460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914400"/>
            <a:ext cx="77724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P692</a:t>
            </a:r>
            <a:endParaRPr lang="en-US">
              <a:solidFill>
                <a:srgbClr val="DFDCB7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477000"/>
            <a:ext cx="21336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AC815-4ED2-44F2-AD1A-8754FA8E51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1/20/11</a:t>
            </a:r>
            <a:endParaRPr lang="en-US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081906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2"/>
          <p:cNvSpPr>
            <a:spLocks noChangeArrowheads="1"/>
          </p:cNvSpPr>
          <p:nvPr/>
        </p:nvSpPr>
        <p:spPr bwMode="auto">
          <a:xfrm>
            <a:off x="0" y="0"/>
            <a:ext cx="9144000" cy="464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i="1">
              <a:solidFill>
                <a:srgbClr val="000000"/>
              </a:solidFill>
            </a:endParaRPr>
          </a:p>
        </p:txBody>
      </p:sp>
      <p:sp>
        <p:nvSpPr>
          <p:cNvPr id="5" name="Line 24"/>
          <p:cNvSpPr>
            <a:spLocks noChangeShapeType="1"/>
          </p:cNvSpPr>
          <p:nvPr/>
        </p:nvSpPr>
        <p:spPr bwMode="auto">
          <a:xfrm flipV="1">
            <a:off x="2106613" y="2514600"/>
            <a:ext cx="4903787" cy="36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i="1">
              <a:solidFill>
                <a:srgbClr val="000000"/>
              </a:solidFill>
            </a:endParaRPr>
          </a:p>
        </p:txBody>
      </p:sp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2212975" y="6100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i="1">
              <a:solidFill>
                <a:srgbClr val="000000"/>
              </a:solidFill>
            </a:endParaRPr>
          </a:p>
        </p:txBody>
      </p:sp>
      <p:sp>
        <p:nvSpPr>
          <p:cNvPr id="7" name="Line 53"/>
          <p:cNvSpPr>
            <a:spLocks noChangeShapeType="1"/>
          </p:cNvSpPr>
          <p:nvPr/>
        </p:nvSpPr>
        <p:spPr bwMode="auto">
          <a:xfrm>
            <a:off x="0" y="4648200"/>
            <a:ext cx="9144000" cy="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i="1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763713"/>
            <a:ext cx="8226425" cy="50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014413"/>
            <a:ext cx="8226425" cy="776287"/>
          </a:xfrm>
        </p:spPr>
        <p:txBody>
          <a:bodyPr/>
          <a:lstStyle>
            <a:lvl1pPr algn="ctr">
              <a:defRPr sz="42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22179821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57171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2662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1/20/11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P692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8319C-DD2B-41FC-9CF7-C8BBB1C6B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35911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5588" y="1981200"/>
            <a:ext cx="3478212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981200"/>
            <a:ext cx="3479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16498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94617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47639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14817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65441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02977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92650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939800"/>
            <a:ext cx="1778000" cy="5080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939800"/>
            <a:ext cx="5181600" cy="5080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34361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74050" cy="460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914400"/>
            <a:ext cx="77724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>
              <a:solidFill>
                <a:srgbClr val="B0B2B4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477000"/>
            <a:ext cx="21336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E4AC815-4ED2-44F2-AD1A-8754FA8E51FB}" type="slidenum">
              <a:rPr lang="en-US" sz="2400" i="1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400" i="1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1/20/11</a:t>
            </a:r>
            <a:endParaRPr lang="en-US">
              <a:solidFill>
                <a:srgbClr val="B0B2B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1911619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>
              <a:solidFill>
                <a:srgbClr val="B0B2B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FB52CB-7EFC-4942-B80D-D0CFD1A8D56C}" type="slidenum">
              <a:rPr lang="en-US" sz="2400" i="1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400" i="1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1/20/11</a:t>
            </a:r>
            <a:endParaRPr lang="en-US">
              <a:solidFill>
                <a:srgbClr val="B0B2B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556050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1/20/11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P692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8319C-DD2B-41FC-9CF7-C8BBB1C6B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6014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1/20/11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P692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8319C-DD2B-41FC-9CF7-C8BBB1C6B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66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1/20/11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P692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8319C-DD2B-41FC-9CF7-C8BBB1C6B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71997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1/20/11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P692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8319C-DD2B-41FC-9CF7-C8BBB1C6B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0546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1/20/11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P692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8319C-DD2B-41FC-9CF7-C8BBB1C6B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3314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1/20/11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P692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8319C-DD2B-41FC-9CF7-C8BBB1C6B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6683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939800"/>
            <a:ext cx="71104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5588" y="1981200"/>
            <a:ext cx="7110412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15200" y="62484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solidFill>
                  <a:schemeClr val="bg2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smtClean="0">
                <a:solidFill>
                  <a:srgbClr val="B0B2B4"/>
                </a:solidFill>
              </a:rPr>
              <a:t>1/20/11</a:t>
            </a:r>
            <a:endParaRPr lang="en-US" sz="1400">
              <a:solidFill>
                <a:srgbClr val="B0B2B4"/>
              </a:solidFill>
            </a:endParaRPr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248400"/>
            <a:ext cx="495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solidFill>
                  <a:schemeClr val="bg2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>
              <a:solidFill>
                <a:srgbClr val="B0B2B4"/>
              </a:solidFill>
            </a:endParaRPr>
          </a:p>
        </p:txBody>
      </p:sp>
      <p:sp>
        <p:nvSpPr>
          <p:cNvPr id="1065" name="Rectangle 41"/>
          <p:cNvSpPr>
            <a:spLocks noChangeArrowheads="1"/>
          </p:cNvSpPr>
          <p:nvPr/>
        </p:nvSpPr>
        <p:spPr bwMode="auto">
          <a:xfrm>
            <a:off x="0" y="0"/>
            <a:ext cx="9144000" cy="8048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i="1">
              <a:solidFill>
                <a:srgbClr val="000000"/>
              </a:solidFill>
            </a:endParaRPr>
          </a:p>
        </p:txBody>
      </p:sp>
      <p:pic>
        <p:nvPicPr>
          <p:cNvPr id="1031" name="Picture 43" descr="IUwide_psd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6813" y="122238"/>
            <a:ext cx="1725612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0" name="Line 36"/>
          <p:cNvSpPr>
            <a:spLocks noChangeShapeType="1"/>
          </p:cNvSpPr>
          <p:nvPr/>
        </p:nvSpPr>
        <p:spPr bwMode="auto">
          <a:xfrm>
            <a:off x="0" y="8112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i="1">
              <a:solidFill>
                <a:srgbClr val="000000"/>
              </a:solidFill>
            </a:endParaRPr>
          </a:p>
        </p:txBody>
      </p:sp>
      <p:sp>
        <p:nvSpPr>
          <p:cNvPr id="1069" name="Rectangle 45"/>
          <p:cNvSpPr>
            <a:spLocks noChangeArrowheads="1"/>
          </p:cNvSpPr>
          <p:nvPr/>
        </p:nvSpPr>
        <p:spPr bwMode="auto">
          <a:xfrm>
            <a:off x="0" y="6775450"/>
            <a:ext cx="9150350" cy="825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6256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hlink"/>
          </a:solidFill>
          <a:latin typeface="Arial" charset="0"/>
          <a:ea typeface="ＭＳ Ｐゴシック" pitchFamily="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hlink"/>
          </a:solidFill>
          <a:latin typeface="Arial" charset="0"/>
          <a:ea typeface="ＭＳ Ｐゴシック" pitchFamily="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hlink"/>
          </a:solidFill>
          <a:latin typeface="Arial" charset="0"/>
          <a:ea typeface="ＭＳ Ｐゴシック" pitchFamily="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hlink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hlink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hlink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hlink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hlink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i="1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i="1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6E2D2B3B-882E-40F3-A32F-6DD516915044}" type="slidenum">
              <a:rPr lang="en-US" i="1" smtClean="0">
                <a:latin typeface="Arial" charset="0"/>
                <a:ea typeface="ＭＳ Ｐゴシック" pitchFamily="1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i="1" dirty="0">
              <a:latin typeface="Arial" charset="0"/>
              <a:ea typeface="ＭＳ Ｐゴシック" pitchFamily="1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i="1" smtClean="0">
                <a:solidFill>
                  <a:srgbClr val="DFDCB7"/>
                </a:solidFill>
                <a:latin typeface="Arial" charset="0"/>
                <a:ea typeface="ＭＳ Ｐゴシック" pitchFamily="1" charset="-128"/>
              </a:rPr>
              <a:t>P692</a:t>
            </a:r>
            <a:endParaRPr lang="en-US" sz="1400" i="1">
              <a:solidFill>
                <a:srgbClr val="DFDCB7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i="1" smtClean="0">
                <a:solidFill>
                  <a:srgbClr val="DFDCB7"/>
                </a:solidFill>
                <a:latin typeface="Arial" charset="0"/>
                <a:ea typeface="ＭＳ Ｐゴシック" pitchFamily="1" charset="-128"/>
              </a:rPr>
              <a:t>1/20/11</a:t>
            </a:r>
            <a:endParaRPr lang="en-US" sz="1400" i="1">
              <a:solidFill>
                <a:srgbClr val="DFDCB7"/>
              </a:solidFill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1358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939800"/>
            <a:ext cx="71104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5588" y="1981200"/>
            <a:ext cx="7110412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15200" y="62484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solidFill>
                  <a:schemeClr val="bg2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smtClean="0">
                <a:solidFill>
                  <a:srgbClr val="B0B2B4"/>
                </a:solidFill>
              </a:rPr>
              <a:t>1/20/11</a:t>
            </a:r>
            <a:endParaRPr lang="en-US" sz="1400">
              <a:solidFill>
                <a:srgbClr val="B0B2B4"/>
              </a:solidFill>
            </a:endParaRPr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248400"/>
            <a:ext cx="495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solidFill>
                  <a:schemeClr val="bg2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>
              <a:solidFill>
                <a:srgbClr val="B0B2B4"/>
              </a:solidFill>
            </a:endParaRPr>
          </a:p>
        </p:txBody>
      </p:sp>
      <p:sp>
        <p:nvSpPr>
          <p:cNvPr id="1065" name="Rectangle 41"/>
          <p:cNvSpPr>
            <a:spLocks noChangeArrowheads="1"/>
          </p:cNvSpPr>
          <p:nvPr/>
        </p:nvSpPr>
        <p:spPr bwMode="auto">
          <a:xfrm>
            <a:off x="0" y="0"/>
            <a:ext cx="9144000" cy="8048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i="1">
              <a:solidFill>
                <a:srgbClr val="000000"/>
              </a:solidFill>
            </a:endParaRPr>
          </a:p>
        </p:txBody>
      </p:sp>
      <p:pic>
        <p:nvPicPr>
          <p:cNvPr id="1031" name="Picture 43" descr="IUwide_psd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6813" y="122238"/>
            <a:ext cx="1725612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0" name="Line 36"/>
          <p:cNvSpPr>
            <a:spLocks noChangeShapeType="1"/>
          </p:cNvSpPr>
          <p:nvPr/>
        </p:nvSpPr>
        <p:spPr bwMode="auto">
          <a:xfrm>
            <a:off x="0" y="8112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i="1">
              <a:solidFill>
                <a:srgbClr val="000000"/>
              </a:solidFill>
            </a:endParaRPr>
          </a:p>
        </p:txBody>
      </p:sp>
      <p:sp>
        <p:nvSpPr>
          <p:cNvPr id="1069" name="Rectangle 45"/>
          <p:cNvSpPr>
            <a:spLocks noChangeArrowheads="1"/>
          </p:cNvSpPr>
          <p:nvPr/>
        </p:nvSpPr>
        <p:spPr bwMode="auto">
          <a:xfrm>
            <a:off x="0" y="6775450"/>
            <a:ext cx="9150350" cy="825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2290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hlink"/>
          </a:solidFill>
          <a:latin typeface="Arial" charset="0"/>
          <a:ea typeface="ＭＳ Ｐゴシック" pitchFamily="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hlink"/>
          </a:solidFill>
          <a:latin typeface="Arial" charset="0"/>
          <a:ea typeface="ＭＳ Ｐゴシック" pitchFamily="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hlink"/>
          </a:solidFill>
          <a:latin typeface="Arial" charset="0"/>
          <a:ea typeface="ＭＳ Ｐゴシック" pitchFamily="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hlink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hlink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hlink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hlink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hlink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bsnews.com/8301-504083_162-20028584-504083.html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red.com/magazine/2010/11/ff_bloodwork/2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smhp.psych.ucla.edu/pdfdocs/resourcemapping/resourcemappingandmanagement.pdf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sel.org/" TargetMode="External"/><Relationship Id="rId2" Type="http://schemas.openxmlformats.org/officeDocument/2006/relationships/hyperlink" Target="http://smhp.psych.ucla.edu/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pbis.org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population-based-intervention.wikispaces.com/" TargetMode="External"/><Relationship Id="rId2" Type="http://schemas.openxmlformats.org/officeDocument/2006/relationships/hyperlink" Target="https://sites.google.com/site/p692wiki/editing-texts" TargetMode="Externa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diana.edu/~ebi/" TargetMode="Externa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mc/articles/PMC1885411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mc/articles/PMC1885403/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www.ncbi.nlm.nih.gov/pmc/articles/PMC2521856/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6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office.microsoft.com/en-us/powerpoint-help/create-a-smartart-graphic-HA010354861.aspx" TargetMode="Externa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P692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Population-Based Services</a:t>
            </a:r>
          </a:p>
          <a:p>
            <a:r>
              <a:rPr lang="en-US" dirty="0" smtClean="0"/>
              <a:t>&amp;</a:t>
            </a:r>
            <a:endParaRPr lang="en-US" dirty="0"/>
          </a:p>
          <a:p>
            <a:r>
              <a:rPr lang="en-US" dirty="0" smtClean="0"/>
              <a:t>Single Case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8519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Table Placeholder 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4271197350"/>
              </p:ext>
            </p:extLst>
          </p:nvPr>
        </p:nvGraphicFramePr>
        <p:xfrm>
          <a:off x="838200" y="914400"/>
          <a:ext cx="77724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P692</a:t>
            </a:r>
            <a:endParaRPr lang="en-US">
              <a:solidFill>
                <a:srgbClr val="DFDCB7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1/20/11</a:t>
            </a:r>
            <a:endParaRPr lang="en-US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17618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7086600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Facts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8153400" cy="4267200"/>
          </a:xfrm>
        </p:spPr>
        <p:txBody>
          <a:bodyPr/>
          <a:lstStyle/>
          <a:p>
            <a:pPr eaLnBrk="1" hangingPunct="1"/>
            <a:r>
              <a:rPr lang="en-US" sz="2200" dirty="0" smtClean="0"/>
              <a:t>A portion of school-age students have a diagnosable mental disorder (one in ten, one in seven…)</a:t>
            </a:r>
          </a:p>
          <a:p>
            <a:pPr eaLnBrk="1" hangingPunct="1"/>
            <a:r>
              <a:rPr lang="en-US" sz="2200" dirty="0" smtClean="0"/>
              <a:t>Only ¼ of these students receive community mental health services </a:t>
            </a:r>
          </a:p>
          <a:p>
            <a:pPr eaLnBrk="1" hangingPunct="1"/>
            <a:r>
              <a:rPr lang="en-US" sz="2200" dirty="0" smtClean="0"/>
              <a:t>Schools are the primary provider of mental health services for another ¼ </a:t>
            </a:r>
          </a:p>
          <a:p>
            <a:pPr eaLnBrk="1" hangingPunct="1"/>
            <a:r>
              <a:rPr lang="en-US" sz="2200" dirty="0" smtClean="0"/>
              <a:t>Schools are an important protective factor for many students</a:t>
            </a:r>
          </a:p>
          <a:p>
            <a:pPr eaLnBrk="1" hangingPunct="1"/>
            <a:r>
              <a:rPr lang="en-US" sz="2200" dirty="0" smtClean="0"/>
              <a:t>Students' school success is directly related to their psychological wellness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4166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274050" cy="1371600"/>
          </a:xfrm>
        </p:spPr>
        <p:txBody>
          <a:bodyPr/>
          <a:lstStyle/>
          <a:p>
            <a:pPr eaLnBrk="1" hangingPunct="1"/>
            <a:r>
              <a:rPr lang="en-US" smtClean="0"/>
              <a:t>A roadmap to population-based school mental health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438400"/>
            <a:ext cx="7772400" cy="36576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2000" dirty="0" smtClean="0"/>
              <a:t>Friendships</a:t>
            </a:r>
          </a:p>
          <a:p>
            <a:pPr eaLnBrk="1" hangingPunct="1">
              <a:lnSpc>
                <a:spcPct val="150000"/>
              </a:lnSpc>
            </a:pPr>
            <a:r>
              <a:rPr lang="en-US" sz="2000" dirty="0" smtClean="0"/>
              <a:t>Strengthen their personal efficacy</a:t>
            </a:r>
          </a:p>
          <a:p>
            <a:pPr eaLnBrk="1" hangingPunct="1">
              <a:lnSpc>
                <a:spcPct val="150000"/>
              </a:lnSpc>
            </a:pPr>
            <a:r>
              <a:rPr lang="en-US" sz="2000" dirty="0" smtClean="0"/>
              <a:t>Build students self-discipline</a:t>
            </a:r>
          </a:p>
          <a:p>
            <a:pPr eaLnBrk="1" hangingPunct="1">
              <a:lnSpc>
                <a:spcPct val="150000"/>
              </a:lnSpc>
            </a:pPr>
            <a:r>
              <a:rPr lang="en-US" sz="2000" dirty="0" smtClean="0"/>
              <a:t>Provide frequent and authentic opportunities for adult nurturing</a:t>
            </a:r>
          </a:p>
          <a:p>
            <a:pPr eaLnBrk="1" hangingPunct="1">
              <a:lnSpc>
                <a:spcPct val="150000"/>
              </a:lnSpc>
            </a:pPr>
            <a:r>
              <a:rPr lang="en-US" sz="2000" dirty="0" smtClean="0"/>
              <a:t>Engage students with </a:t>
            </a:r>
            <a:r>
              <a:rPr lang="en-US" sz="2000" dirty="0" err="1" smtClean="0"/>
              <a:t>prosocial</a:t>
            </a:r>
            <a:r>
              <a:rPr lang="en-US" sz="2000" dirty="0" smtClean="0"/>
              <a:t> organizations in the community</a:t>
            </a:r>
          </a:p>
          <a:p>
            <a:pPr eaLnBrk="1" hangingPunct="1">
              <a:lnSpc>
                <a:spcPct val="150000"/>
              </a:lnSpc>
            </a:pPr>
            <a:r>
              <a:rPr lang="en-US" sz="2000" dirty="0" smtClean="0"/>
              <a:t>Provide students with opportunities to pass it forward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8350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2592447358"/>
              </p:ext>
            </p:extLst>
          </p:nvPr>
        </p:nvGraphicFramePr>
        <p:xfrm>
          <a:off x="381000" y="1397000"/>
          <a:ext cx="8534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72483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74050" cy="460375"/>
          </a:xfrm>
        </p:spPr>
        <p:txBody>
          <a:bodyPr/>
          <a:lstStyle/>
          <a:p>
            <a:pPr eaLnBrk="1" hangingPunct="1"/>
            <a:r>
              <a:rPr lang="en-US" dirty="0" smtClean="0"/>
              <a:t>Goals of </a:t>
            </a:r>
            <a:br>
              <a:rPr lang="en-US" dirty="0" smtClean="0"/>
            </a:br>
            <a:r>
              <a:rPr lang="en-US" dirty="0" smtClean="0"/>
              <a:t>Population-Based Approach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28600" y="2438400"/>
            <a:ext cx="8686800" cy="5257800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>
              <a:buFontTx/>
              <a:buAutoNum type="arabicPeriod"/>
            </a:pPr>
            <a:r>
              <a:rPr lang="en-US" dirty="0" smtClean="0"/>
              <a:t>Promote psychological health of </a:t>
            </a:r>
            <a:r>
              <a:rPr lang="en-US" b="1" dirty="0" smtClean="0"/>
              <a:t>ALL</a:t>
            </a:r>
            <a:r>
              <a:rPr lang="en-US" dirty="0" smtClean="0"/>
              <a:t> students</a:t>
            </a:r>
          </a:p>
          <a:p>
            <a:pPr eaLnBrk="1" hangingPunct="1">
              <a:buFontTx/>
              <a:buAutoNum type="arabicPeriod"/>
            </a:pPr>
            <a:endParaRPr lang="en-US" dirty="0" smtClean="0"/>
          </a:p>
          <a:p>
            <a:pPr eaLnBrk="1" hangingPunct="1">
              <a:buFontTx/>
              <a:buAutoNum type="arabicPeriod"/>
            </a:pPr>
            <a:r>
              <a:rPr lang="en-US" dirty="0" smtClean="0"/>
              <a:t>Promote caring environments that nurture students to develop skills to overcome challenges and risks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8814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74050" cy="460375"/>
          </a:xfrm>
        </p:spPr>
        <p:txBody>
          <a:bodyPr/>
          <a:lstStyle/>
          <a:p>
            <a:pPr eaLnBrk="1" hangingPunct="1"/>
            <a:r>
              <a:rPr lang="en-US" dirty="0" smtClean="0"/>
              <a:t>Goals of </a:t>
            </a:r>
            <a:br>
              <a:rPr lang="en-US" dirty="0" smtClean="0"/>
            </a:br>
            <a:r>
              <a:rPr lang="en-US" dirty="0" smtClean="0"/>
              <a:t>Population-Based Approach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2438400"/>
            <a:ext cx="8382000" cy="5257800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3. To provide protective supports to students at risk for developmental failure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4. To remediate academic, social, emotional and behavioral difficulties so children can develop competence</a:t>
            </a:r>
          </a:p>
          <a:p>
            <a:pPr eaLnBrk="1" hangingPunct="1"/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4409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43000"/>
            <a:ext cx="8274050" cy="460375"/>
          </a:xfrm>
        </p:spPr>
        <p:txBody>
          <a:bodyPr/>
          <a:lstStyle/>
          <a:p>
            <a:pPr eaLnBrk="1" hangingPunct="1"/>
            <a:r>
              <a:rPr lang="en-US" sz="4000" dirty="0" smtClean="0"/>
              <a:t>Continuum of Interventions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697515993"/>
              </p:ext>
            </p:extLst>
          </p:nvPr>
        </p:nvGraphicFramePr>
        <p:xfrm>
          <a:off x="1524000" y="2057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21138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dirty="0" smtClean="0"/>
              <a:t>THINK BIG</a:t>
            </a:r>
            <a:endParaRPr lang="en-US" sz="8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779" y="2514600"/>
            <a:ext cx="35814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905406"/>
            <a:ext cx="2538295" cy="3190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424253"/>
            <a:ext cx="35052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347580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082040"/>
            <a:ext cx="4572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5896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39800"/>
            <a:ext cx="7948613" cy="1143000"/>
          </a:xfrm>
        </p:spPr>
        <p:txBody>
          <a:bodyPr/>
          <a:lstStyle/>
          <a:p>
            <a:r>
              <a:rPr lang="en-US" smtClean="0"/>
              <a:t>Be Opportunistic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hlinkClick r:id="rId2"/>
            </a:endParaRPr>
          </a:p>
          <a:p>
            <a:r>
              <a:rPr lang="en-US" dirty="0"/>
              <a:t>Jan 17, CBS news </a:t>
            </a:r>
            <a:endParaRPr lang="en-US" dirty="0" smtClean="0"/>
          </a:p>
          <a:p>
            <a:endParaRPr lang="en-US" dirty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www.cbsnews.com/8301-504083_162-20028584-504083.html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51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we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endParaRPr lang="en-US" sz="2600" dirty="0" smtClean="0"/>
          </a:p>
          <a:p>
            <a:pPr marL="0" indent="0">
              <a:buNone/>
            </a:pPr>
            <a:r>
              <a:rPr lang="en-US" sz="2600" dirty="0">
                <a:hlinkClick r:id="rId2"/>
              </a:rPr>
              <a:t>http://www.wired.com/magazine/2010/11/ff_bloodwork/2</a:t>
            </a:r>
            <a:r>
              <a:rPr lang="en-US" sz="2600" dirty="0" smtClean="0">
                <a:hlinkClick r:id="rId2"/>
              </a:rPr>
              <a:t>/</a:t>
            </a:r>
            <a:r>
              <a:rPr lang="en-US" sz="2600" dirty="0" smtClean="0"/>
              <a:t> </a:t>
            </a:r>
            <a:endParaRPr lang="en-US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1/20/11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P692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956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74050" cy="9175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smtClean="0"/>
              <a:t>Resource Mapping - Asset-Focused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458200" cy="4038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/>
              <a:t>How  are current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/>
              <a:t>resources allocated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used?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057400"/>
            <a:ext cx="5231220" cy="378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00096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39800"/>
            <a:ext cx="8177213" cy="1143000"/>
          </a:xfrm>
        </p:spPr>
        <p:txBody>
          <a:bodyPr/>
          <a:lstStyle/>
          <a:p>
            <a:r>
              <a:rPr lang="en-US" sz="3600" dirty="0"/>
              <a:t>Resource Mapping - Asset-Focused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038600"/>
          </a:xfrm>
        </p:spPr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How </a:t>
            </a:r>
            <a:r>
              <a:rPr lang="en-US" dirty="0"/>
              <a:t>well are the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various activities</a:t>
            </a:r>
          </a:p>
          <a:p>
            <a:pPr marL="0" indent="0">
              <a:buNone/>
            </a:pPr>
            <a:r>
              <a:rPr lang="en-US" dirty="0" smtClean="0"/>
              <a:t>coordinated/integrated</a:t>
            </a:r>
            <a:r>
              <a:rPr lang="en-US" dirty="0"/>
              <a:t>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340882"/>
            <a:ext cx="3448050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8560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19200"/>
            <a:ext cx="8482013" cy="1143000"/>
          </a:xfrm>
        </p:spPr>
        <p:txBody>
          <a:bodyPr/>
          <a:lstStyle/>
          <a:p>
            <a:r>
              <a:rPr lang="en-US" dirty="0"/>
              <a:t>Which activities need to be improved (or eliminated)?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133600"/>
            <a:ext cx="6477000" cy="485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3110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178800" cy="5105400"/>
          </a:xfrm>
        </p:spPr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             What </a:t>
            </a:r>
            <a:r>
              <a:rPr lang="en-US" dirty="0"/>
              <a:t>is missing?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What </a:t>
            </a:r>
            <a:r>
              <a:rPr lang="en-US" dirty="0"/>
              <a:t>should be a priority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400" dirty="0">
                <a:hlinkClick r:id="rId2"/>
              </a:rPr>
              <a:t>http://smhp.psych.ucla.edu/pdfdocs/resourcemapping/resourcemappingandmanagement.pdf</a:t>
            </a:r>
            <a:r>
              <a:rPr lang="en-US" sz="1400" dirty="0"/>
              <a:t>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66800"/>
            <a:ext cx="257175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276600"/>
            <a:ext cx="1752600" cy="1982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0660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8274050" cy="460375"/>
          </a:xfrm>
        </p:spPr>
        <p:txBody>
          <a:bodyPr/>
          <a:lstStyle/>
          <a:p>
            <a:pPr eaLnBrk="1" hangingPunct="1"/>
            <a:r>
              <a:rPr lang="en-US" smtClean="0"/>
              <a:t>Model Programs to Investigate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610600" cy="4419600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/>
              <a:t>UCLA Center for Mental Health in the Schools </a:t>
            </a:r>
            <a:r>
              <a:rPr lang="en-US" sz="2400" dirty="0" smtClean="0">
                <a:hlinkClick r:id="rId2"/>
              </a:rPr>
              <a:t>http://smhp.psych.ucla.edu</a:t>
            </a:r>
            <a:endParaRPr lang="en-US" sz="24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/>
              <a:t>Collaborative for Academic, Social and Emotional Learning </a:t>
            </a:r>
            <a:r>
              <a:rPr lang="en-US" sz="2400" dirty="0" smtClean="0">
                <a:hlinkClick r:id="rId3"/>
              </a:rPr>
              <a:t>www.casel.org</a:t>
            </a:r>
            <a:endParaRPr lang="en-US" sz="24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/>
              <a:t>National Technical Assistance Center on Positive Behavioral Interventions and Supports (PBIS) </a:t>
            </a:r>
            <a:r>
              <a:rPr lang="en-US" sz="2400" dirty="0" smtClean="0">
                <a:hlinkClick r:id="rId4"/>
              </a:rPr>
              <a:t>www.pbis.org</a:t>
            </a:r>
            <a:endParaRPr lang="en-US" sz="24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8301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to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026400" cy="40386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Wiki job </a:t>
            </a:r>
            <a:r>
              <a:rPr lang="en-US" dirty="0" smtClean="0"/>
              <a:t>aid:</a:t>
            </a:r>
          </a:p>
          <a:p>
            <a:pPr marL="0" indent="0">
              <a:buNone/>
            </a:pPr>
            <a:r>
              <a:rPr lang="en-US" sz="2400" dirty="0" smtClean="0">
                <a:hlinkClick r:id="rId2"/>
              </a:rPr>
              <a:t>https</a:t>
            </a:r>
            <a:r>
              <a:rPr lang="en-US" sz="2400" dirty="0">
                <a:hlinkClick r:id="rId2"/>
              </a:rPr>
              <a:t>://sites.google.com/site/p692wiki/editing-texts</a:t>
            </a:r>
            <a:r>
              <a:rPr lang="en-US" sz="2400" dirty="0"/>
              <a:t> </a:t>
            </a:r>
            <a:endParaRPr lang="en-US" sz="2400" dirty="0" smtClean="0"/>
          </a:p>
          <a:p>
            <a:pPr marL="457200" lvl="1" indent="0">
              <a:buNone/>
            </a:pPr>
            <a:endParaRPr lang="en-US" sz="2400" dirty="0"/>
          </a:p>
          <a:p>
            <a:r>
              <a:rPr lang="en-US" dirty="0" smtClean="0"/>
              <a:t>Critique Interventions – update syllabus</a:t>
            </a:r>
          </a:p>
          <a:p>
            <a:pPr marL="0" indent="0">
              <a:buNone/>
            </a:pPr>
            <a:r>
              <a:rPr lang="en-US" sz="2400" u="sng" dirty="0" smtClean="0">
                <a:hlinkClick r:id="rId3"/>
              </a:rPr>
              <a:t>http</a:t>
            </a:r>
            <a:r>
              <a:rPr lang="en-US" sz="2400" u="sng" dirty="0">
                <a:hlinkClick r:id="rId3"/>
              </a:rPr>
              <a:t>://population-based-intervention.wikispaces.com/</a:t>
            </a:r>
            <a:endParaRPr lang="en-US" sz="24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836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 preplanned modification of the environment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742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good old days … ‘70’s 80’s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33600"/>
            <a:ext cx="4119563" cy="3422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95537" y="2057400"/>
            <a:ext cx="4748463" cy="3608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51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Most common practice with interventions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64322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838200"/>
            <a:ext cx="7110413" cy="1143000"/>
          </a:xfrm>
        </p:spPr>
        <p:txBody>
          <a:bodyPr/>
          <a:lstStyle/>
          <a:p>
            <a:r>
              <a:rPr lang="en-US" dirty="0" smtClean="0"/>
              <a:t>Graph of common B intervention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7714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Population-Based Services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762000" y="2362200"/>
            <a:ext cx="7772400" cy="4038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dirty="0" smtClean="0"/>
              <a:t>What</a:t>
            </a:r>
          </a:p>
          <a:p>
            <a:pPr algn="ctr">
              <a:buFontTx/>
              <a:buNone/>
            </a:pPr>
            <a:endParaRPr lang="en-US" dirty="0" smtClean="0"/>
          </a:p>
          <a:p>
            <a:pPr algn="ctr">
              <a:buFontTx/>
              <a:buNone/>
            </a:pPr>
            <a:r>
              <a:rPr lang="en-US" dirty="0" smtClean="0"/>
              <a:t>Why</a:t>
            </a:r>
          </a:p>
          <a:p>
            <a:pPr algn="ctr">
              <a:buFontTx/>
              <a:buNone/>
            </a:pPr>
            <a:endParaRPr lang="en-US" dirty="0" smtClean="0"/>
          </a:p>
          <a:p>
            <a:pPr algn="ctr">
              <a:buFontTx/>
              <a:buNone/>
            </a:pPr>
            <a:r>
              <a:rPr lang="en-US" dirty="0" smtClean="0"/>
              <a:t>Goals</a:t>
            </a:r>
          </a:p>
          <a:p>
            <a:pPr algn="ctr">
              <a:buFontTx/>
              <a:buNone/>
            </a:pPr>
            <a:endParaRPr lang="en-US" dirty="0" smtClean="0"/>
          </a:p>
          <a:p>
            <a:pPr algn="ctr">
              <a:buFontTx/>
              <a:buNone/>
            </a:pPr>
            <a:r>
              <a:rPr lang="en-US" dirty="0" smtClean="0"/>
              <a:t>Effective - Sustainable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dirty="0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2203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this point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Single case design</a:t>
            </a:r>
          </a:p>
          <a:p>
            <a:pPr lvl="1"/>
            <a:r>
              <a:rPr lang="en-US" dirty="0" smtClean="0"/>
              <a:t>WHY???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01531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Threats to internal validity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667000"/>
            <a:ext cx="7110412" cy="3959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736923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Logic – 4 steps</a:t>
            </a:r>
            <a:br>
              <a:rPr lang="en-US" dirty="0" smtClean="0"/>
            </a:br>
            <a:r>
              <a:rPr lang="en-US" dirty="0"/>
              <a:t>Step 1 - </a:t>
            </a:r>
            <a:r>
              <a:rPr lang="en-US" dirty="0" smtClean="0"/>
              <a:t>Prediction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2133600" y="3048000"/>
            <a:ext cx="0" cy="21336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2133600" y="5181600"/>
            <a:ext cx="637698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657600" y="3048000"/>
            <a:ext cx="0" cy="1752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Diamond 12"/>
          <p:cNvSpPr/>
          <p:nvPr/>
        </p:nvSpPr>
        <p:spPr bwMode="auto">
          <a:xfrm>
            <a:off x="2286000" y="4281055"/>
            <a:ext cx="114300" cy="228600"/>
          </a:xfrm>
          <a:prstGeom prst="diamon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185516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2472" y="4307753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213225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265180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417580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3860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Logic – 4 steps</a:t>
            </a:r>
            <a:br>
              <a:rPr lang="en-US" dirty="0" smtClean="0"/>
            </a:br>
            <a:r>
              <a:rPr lang="en-US" dirty="0"/>
              <a:t>Step 1 - </a:t>
            </a:r>
            <a:r>
              <a:rPr lang="en-US" dirty="0" smtClean="0"/>
              <a:t>Prediction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2133600" y="3048000"/>
            <a:ext cx="0" cy="21336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2133600" y="5181600"/>
            <a:ext cx="637698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657600" y="3048000"/>
            <a:ext cx="0" cy="1752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Diamond 12"/>
          <p:cNvSpPr/>
          <p:nvPr/>
        </p:nvSpPr>
        <p:spPr bwMode="auto">
          <a:xfrm>
            <a:off x="2286000" y="4281055"/>
            <a:ext cx="114300" cy="228600"/>
          </a:xfrm>
          <a:prstGeom prst="diamon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185516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2472" y="4307753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213225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265180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417580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/>
          <p:cNvCxnSpPr/>
          <p:nvPr/>
        </p:nvCxnSpPr>
        <p:spPr bwMode="auto">
          <a:xfrm>
            <a:off x="3962400" y="4457700"/>
            <a:ext cx="3429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254889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5999" y="1066800"/>
            <a:ext cx="7110413" cy="1143000"/>
          </a:xfrm>
        </p:spPr>
        <p:txBody>
          <a:bodyPr/>
          <a:lstStyle/>
          <a:p>
            <a:r>
              <a:rPr lang="en-US" dirty="0" smtClean="0"/>
              <a:t>Baseline Logic – Step 2</a:t>
            </a:r>
            <a:br>
              <a:rPr lang="en-US" dirty="0" smtClean="0"/>
            </a:br>
            <a:r>
              <a:rPr lang="en-US" dirty="0" smtClean="0"/>
              <a:t>Affirmation of </a:t>
            </a:r>
            <a:r>
              <a:rPr lang="en-US" dirty="0"/>
              <a:t>the </a:t>
            </a:r>
            <a:r>
              <a:rPr lang="en-US" dirty="0" smtClean="0"/>
              <a:t>Consequent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2119745" y="3044969"/>
            <a:ext cx="0" cy="21336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2133600" y="5181600"/>
            <a:ext cx="42672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3657600" y="3048000"/>
            <a:ext cx="0" cy="1752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Diamond 9"/>
          <p:cNvSpPr/>
          <p:nvPr/>
        </p:nvSpPr>
        <p:spPr bwMode="auto">
          <a:xfrm>
            <a:off x="2286000" y="4281055"/>
            <a:ext cx="114300" cy="228600"/>
          </a:xfrm>
          <a:prstGeom prst="diamon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185516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2472" y="4307753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213225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265180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6913" y="3306763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417580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205307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2729" y="4042496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870325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9492" y="3679825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134013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171103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970213"/>
            <a:ext cx="128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Straight Connector 23"/>
          <p:cNvCxnSpPr/>
          <p:nvPr/>
        </p:nvCxnSpPr>
        <p:spPr bwMode="auto">
          <a:xfrm>
            <a:off x="3832729" y="4457701"/>
            <a:ext cx="249187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238396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39800"/>
            <a:ext cx="7948613" cy="1143000"/>
          </a:xfrm>
        </p:spPr>
        <p:txBody>
          <a:bodyPr/>
          <a:lstStyle/>
          <a:p>
            <a:r>
              <a:rPr lang="en-US" dirty="0" smtClean="0"/>
              <a:t>Baseline Logic – Step 3 Verification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819400"/>
            <a:ext cx="5425910" cy="2225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169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971800"/>
            <a:ext cx="6395258" cy="2225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177213" cy="1143000"/>
          </a:xfrm>
        </p:spPr>
        <p:txBody>
          <a:bodyPr/>
          <a:lstStyle/>
          <a:p>
            <a:r>
              <a:rPr lang="en-US" dirty="0" smtClean="0"/>
              <a:t>Baseline Logic – Step 4 </a:t>
            </a:r>
            <a:br>
              <a:rPr lang="en-US" dirty="0" smtClean="0"/>
            </a:br>
            <a:r>
              <a:rPr lang="en-US" dirty="0"/>
              <a:t>Replication </a:t>
            </a:r>
            <a:r>
              <a:rPr lang="en-US" dirty="0" smtClean="0"/>
              <a:t>by Affirmation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of the Consequent</a:t>
            </a:r>
          </a:p>
        </p:txBody>
      </p:sp>
    </p:spTree>
    <p:extLst>
      <p:ext uri="{BB962C8B-B14F-4D97-AF65-F5344CB8AC3E}">
        <p14:creationId xmlns:p14="http://schemas.microsoft.com/office/powerpoint/2010/main" xmlns="" val="77048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209800"/>
            <a:ext cx="7110412" cy="4038600"/>
          </a:xfrm>
        </p:spPr>
        <p:txBody>
          <a:bodyPr/>
          <a:lstStyle/>
          <a:p>
            <a:r>
              <a:rPr lang="en-US" dirty="0" smtClean="0"/>
              <a:t>Matches problem</a:t>
            </a:r>
          </a:p>
          <a:p>
            <a:endParaRPr lang="en-US" dirty="0"/>
          </a:p>
          <a:p>
            <a:r>
              <a:rPr lang="en-US" dirty="0" smtClean="0"/>
              <a:t>Evidence-based</a:t>
            </a:r>
          </a:p>
          <a:p>
            <a:endParaRPr lang="en-US" dirty="0"/>
          </a:p>
          <a:p>
            <a:r>
              <a:rPr lang="en-US" dirty="0" smtClean="0"/>
              <a:t>Implemented with integrity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371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39800"/>
            <a:ext cx="8329613" cy="1143000"/>
          </a:xfrm>
        </p:spPr>
        <p:txBody>
          <a:bodyPr/>
          <a:lstStyle/>
          <a:p>
            <a:r>
              <a:rPr lang="en-US" dirty="0"/>
              <a:t>Evidence </a:t>
            </a:r>
            <a:r>
              <a:rPr lang="en-US" dirty="0" smtClean="0"/>
              <a:t>Standards Criteria </a:t>
            </a:r>
            <a:r>
              <a:rPr lang="en-US" dirty="0"/>
              <a:t>for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Single-Case Designs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458200" cy="4038600"/>
          </a:xfrm>
        </p:spPr>
        <p:txBody>
          <a:bodyPr/>
          <a:lstStyle/>
          <a:p>
            <a:pPr eaLnBrk="1" hangingPunct="1"/>
            <a:r>
              <a:rPr lang="en-US" dirty="0"/>
              <a:t>Independent variable </a:t>
            </a:r>
            <a:r>
              <a:rPr lang="en-US" dirty="0" smtClean="0"/>
              <a:t>systematically </a:t>
            </a:r>
            <a:r>
              <a:rPr lang="en-US" dirty="0"/>
              <a:t>manipulated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Outcome </a:t>
            </a:r>
            <a:r>
              <a:rPr lang="en-US" dirty="0"/>
              <a:t>variable </a:t>
            </a:r>
            <a:r>
              <a:rPr lang="en-US" dirty="0" smtClean="0"/>
              <a:t>measured </a:t>
            </a:r>
            <a:r>
              <a:rPr lang="en-US" dirty="0"/>
              <a:t>systematically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3 </a:t>
            </a:r>
            <a:r>
              <a:rPr lang="en-US" dirty="0"/>
              <a:t>attempts to demonstrate an intervention effect (replication)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Phase </a:t>
            </a:r>
            <a:r>
              <a:rPr lang="en-US" dirty="0"/>
              <a:t>should </a:t>
            </a:r>
            <a:r>
              <a:rPr lang="en-US" dirty="0" smtClean="0"/>
              <a:t>include </a:t>
            </a:r>
            <a:r>
              <a:rPr lang="en-US" dirty="0"/>
              <a:t>a minimum of </a:t>
            </a:r>
            <a:r>
              <a:rPr lang="en-US" dirty="0" smtClean="0"/>
              <a:t>5 data </a:t>
            </a:r>
            <a:r>
              <a:rPr lang="en-US" dirty="0"/>
              <a:t>points</a:t>
            </a:r>
          </a:p>
          <a:p>
            <a:pPr marL="0" indent="0">
              <a:buNone/>
            </a:pPr>
            <a:r>
              <a:rPr lang="en-US" sz="1800" dirty="0" smtClean="0">
                <a:hlinkClick r:id="rId2"/>
              </a:rPr>
              <a:t>              http</a:t>
            </a:r>
            <a:r>
              <a:rPr lang="en-US" sz="1800" dirty="0">
                <a:hlinkClick r:id="rId2"/>
              </a:rPr>
              <a:t>://www.indiana.edu/~ebi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B0B2B4"/>
                </a:solidFill>
              </a:rPr>
              <a:t>P692</a:t>
            </a:r>
            <a:endParaRPr lang="en-US" sz="14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10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60347546"/>
              </p:ext>
            </p:extLst>
          </p:nvPr>
        </p:nvGraphicFramePr>
        <p:xfrm>
          <a:off x="533400" y="838200"/>
          <a:ext cx="8093463" cy="5029200"/>
        </p:xfrm>
        <a:graphic>
          <a:graphicData uri="http://schemas.openxmlformats.org/presentationml/2006/ole">
            <p:oleObj spid="_x0000_s10252" name="Worksheet" r:id="rId3" imgW="8905935" imgH="5533885" progId="Excel.Sheet.8">
              <p:embed/>
            </p:oleObj>
          </a:graphicData>
        </a:graphic>
      </p:graphicFrame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2590800" y="6019800"/>
            <a:ext cx="2971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dirty="0">
                <a:latin typeface="Arial" charset="0"/>
              </a:rPr>
              <a:t>Source: Horner &amp; Spaulding, 2008</a:t>
            </a:r>
          </a:p>
        </p:txBody>
      </p:sp>
    </p:spTree>
    <p:extLst>
      <p:ext uri="{BB962C8B-B14F-4D97-AF65-F5344CB8AC3E}">
        <p14:creationId xmlns:p14="http://schemas.microsoft.com/office/powerpoint/2010/main" xmlns="" val="223038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447800"/>
            <a:ext cx="7772400" cy="1295400"/>
          </a:xfrm>
        </p:spPr>
        <p:txBody>
          <a:bodyPr/>
          <a:lstStyle/>
          <a:p>
            <a:pPr eaLnBrk="1" hangingPunct="1"/>
            <a:r>
              <a:rPr lang="en-US" smtClean="0"/>
              <a:t>What are population-based school mental health services?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286000"/>
            <a:ext cx="7772400" cy="3657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Services that have been carefully designed to meet the mental health needs of </a:t>
            </a:r>
            <a:r>
              <a:rPr lang="en-US" b="1" i="1" dirty="0" smtClean="0"/>
              <a:t>ALL</a:t>
            </a:r>
            <a:r>
              <a:rPr lang="en-US" dirty="0" smtClean="0"/>
              <a:t> students enrolled in a school </a:t>
            </a:r>
          </a:p>
          <a:p>
            <a:pPr eaLnBrk="1" hangingPunct="1">
              <a:buFont typeface="Wingdings" pitchFamily="2" charset="2"/>
              <a:buNone/>
            </a:pPr>
            <a:endParaRPr lang="en-US" sz="1800" dirty="0" smtClean="0"/>
          </a:p>
          <a:p>
            <a:pPr algn="r" eaLnBrk="1" hangingPunct="1">
              <a:buFont typeface="Wingdings" pitchFamily="2" charset="2"/>
              <a:buNone/>
            </a:pPr>
            <a:r>
              <a:rPr lang="en-US" sz="2000" dirty="0" smtClean="0"/>
              <a:t>(Doll &amp; Cummings, 2008; Chapter 1)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8872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6400"/>
            <a:ext cx="8686800" cy="13645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5935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-3392488"/>
            <a:ext cx="8686800" cy="136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0089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-8458200"/>
            <a:ext cx="8686800" cy="136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4534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7939184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69590" y="5943600"/>
            <a:ext cx="5314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Ahearn, Clark, &amp; MacDonald</a:t>
            </a:r>
          </a:p>
          <a:p>
            <a:r>
              <a:rPr lang="nb-NO" dirty="0" smtClean="0"/>
              <a:t>J Appl Behav Anal. 2007 Summer; 40(2): 263–275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13855" y="206329"/>
            <a:ext cx="4590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3"/>
              </a:rPr>
              <a:t>http://www.ncbi.nlm.nih.gov/pmc/articles/PMC1885411</a:t>
            </a:r>
            <a:r>
              <a:rPr lang="en-US" sz="1400" dirty="0" smtClean="0">
                <a:hlinkClick r:id="rId3"/>
              </a:rPr>
              <a:t>/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369662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6082" y="914400"/>
            <a:ext cx="7848600" cy="506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69590" y="5943600"/>
            <a:ext cx="5314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Ahearn, Clark, &amp; MacDonald</a:t>
            </a:r>
          </a:p>
          <a:p>
            <a:r>
              <a:rPr lang="nb-NO" dirty="0" smtClean="0"/>
              <a:t>J Appl Behav Anal. 2007 Summer; 40(2): 263–275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2872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8610600" cy="9058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724400" y="762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b-NO" dirty="0" smtClean="0"/>
              <a:t>J Appl Behav Anal. 2007 40(2): 353–357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2400" y="10390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/>
              <a:t>Petursdottir</a:t>
            </a:r>
            <a:r>
              <a:rPr lang="en-US" dirty="0" smtClean="0"/>
              <a:t>, </a:t>
            </a:r>
            <a:r>
              <a:rPr lang="en-US" dirty="0" err="1" smtClean="0"/>
              <a:t>McComas</a:t>
            </a:r>
            <a:r>
              <a:rPr lang="en-US" dirty="0" smtClean="0"/>
              <a:t> &amp; McMaster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27" y="473241"/>
            <a:ext cx="3973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hlinkClick r:id="rId3"/>
              </a:rPr>
              <a:t>http://www.ncbi.nlm.nih.gov/pmc/articles/PMC1885403</a:t>
            </a:r>
            <a:r>
              <a:rPr lang="en-US" sz="1200" dirty="0" smtClean="0">
                <a:hlinkClick r:id="rId3"/>
              </a:rPr>
              <a:t>/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376218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  <a:cs typeface="Arial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400" y="0"/>
            <a:ext cx="9194800" cy="689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3398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8329613" cy="1143000"/>
          </a:xfrm>
        </p:spPr>
        <p:txBody>
          <a:bodyPr/>
          <a:lstStyle/>
          <a:p>
            <a:r>
              <a:rPr lang="en-US" sz="1200" dirty="0">
                <a:hlinkClick r:id="rId2"/>
              </a:rPr>
              <a:t>http://www.ncbi.nlm.nih.gov/pmc/articles/PMC2521856</a:t>
            </a:r>
            <a:r>
              <a:rPr lang="en-US" sz="1200" dirty="0" smtClean="0">
                <a:hlinkClick r:id="rId2"/>
              </a:rPr>
              <a:t>/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26886"/>
            <a:ext cx="5559136" cy="9066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755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066800"/>
            <a:ext cx="8458200" cy="1117600"/>
          </a:xfrm>
        </p:spPr>
        <p:txBody>
          <a:bodyPr/>
          <a:lstStyle/>
          <a:p>
            <a:pPr eaLnBrk="1" hangingPunct="1"/>
            <a:r>
              <a:rPr lang="en-US" sz="3700" dirty="0" smtClean="0"/>
              <a:t>Prevalence of mental disorders</a:t>
            </a:r>
          </a:p>
        </p:txBody>
      </p:sp>
      <p:graphicFrame>
        <p:nvGraphicFramePr>
          <p:cNvPr id="43011" name="Group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877624149"/>
              </p:ext>
            </p:extLst>
          </p:nvPr>
        </p:nvGraphicFramePr>
        <p:xfrm>
          <a:off x="838200" y="2438400"/>
          <a:ext cx="7847013" cy="3641725"/>
        </p:xfrm>
        <a:graphic>
          <a:graphicData uri="http://schemas.openxmlformats.org/drawingml/2006/table">
            <a:tbl>
              <a:tblPr/>
              <a:tblGrid>
                <a:gridCol w="3733800"/>
                <a:gridCol w="1953072"/>
                <a:gridCol w="2160141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Disorder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Children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Adolescents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Anxiety Disorders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ADHD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74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54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Conduct Disorders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140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Depression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70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OCD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2-4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Autism, schizophrenia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13-15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13-15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All Mental Disorders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</a:t>
                      </a:r>
                    </a:p>
                  </a:txBody>
                  <a:tcPr anchor="ctr" horzOverflow="overflow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</a:t>
                      </a:r>
                    </a:p>
                  </a:txBody>
                  <a:tcPr anchor="ctr" horzOverflow="overflow"/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B0B2B4"/>
                </a:solidFill>
              </a:rPr>
              <a:t>P692</a:t>
            </a:r>
            <a:endParaRPr lang="en-US" dirty="0">
              <a:solidFill>
                <a:srgbClr val="B0B2B4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1/20/11</a:t>
            </a:r>
            <a:endParaRPr lang="en-US">
              <a:solidFill>
                <a:srgbClr val="B0B2B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19461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7086600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Facts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8153400" cy="4267200"/>
          </a:xfrm>
        </p:spPr>
        <p:txBody>
          <a:bodyPr/>
          <a:lstStyle/>
          <a:p>
            <a:pPr eaLnBrk="1" hangingPunct="1"/>
            <a:r>
              <a:rPr lang="en-US" sz="2200" dirty="0" smtClean="0"/>
              <a:t>A portion of school-age students have a diagnosable mental disorder (one in ten, one in seven…)</a:t>
            </a:r>
          </a:p>
          <a:p>
            <a:pPr eaLnBrk="1" hangingPunct="1"/>
            <a:r>
              <a:rPr lang="en-US" sz="2200" dirty="0" smtClean="0"/>
              <a:t>Only ¼ of these students receive community mental health services </a:t>
            </a:r>
          </a:p>
          <a:p>
            <a:pPr eaLnBrk="1" hangingPunct="1"/>
            <a:r>
              <a:rPr lang="en-US" sz="2200" dirty="0" smtClean="0"/>
              <a:t>Schools are the primary provider of mental health services for another ¼ </a:t>
            </a:r>
          </a:p>
          <a:p>
            <a:pPr eaLnBrk="1" hangingPunct="1"/>
            <a:r>
              <a:rPr lang="en-US" sz="2200" dirty="0" smtClean="0"/>
              <a:t>Schools are an important protective factor for many students</a:t>
            </a:r>
          </a:p>
          <a:p>
            <a:pPr eaLnBrk="1" hangingPunct="1"/>
            <a:r>
              <a:rPr lang="en-US" sz="2200" dirty="0" smtClean="0"/>
              <a:t>Students' school success is directly related to their psychological wellness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B0B2B4"/>
                </a:solidFill>
              </a:rPr>
              <a:t>P692</a:t>
            </a:r>
            <a:endParaRPr lang="en-US" sz="1400" i="1">
              <a:solidFill>
                <a:srgbClr val="0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i="1" smtClean="0">
                <a:solidFill>
                  <a:srgbClr val="000000"/>
                </a:solidFill>
              </a:rPr>
              <a:t>1/20/11</a:t>
            </a:r>
            <a:endParaRPr lang="en-US" sz="14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4301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graphicFrame>
        <p:nvGraphicFramePr>
          <p:cNvPr id="7" name="Table Placeholder 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1547155263"/>
              </p:ext>
            </p:extLst>
          </p:nvPr>
        </p:nvGraphicFramePr>
        <p:xfrm>
          <a:off x="838200" y="914400"/>
          <a:ext cx="77724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P692</a:t>
            </a:r>
            <a:endParaRPr lang="en-US">
              <a:solidFill>
                <a:srgbClr val="DFDCB7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1/20/11</a:t>
            </a:r>
            <a:endParaRPr lang="en-US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5677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Placeholder 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527388626"/>
              </p:ext>
            </p:extLst>
          </p:nvPr>
        </p:nvGraphicFramePr>
        <p:xfrm>
          <a:off x="838200" y="914400"/>
          <a:ext cx="77724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P692</a:t>
            </a:r>
            <a:endParaRPr lang="en-US">
              <a:solidFill>
                <a:srgbClr val="DFDCB7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1/20/11</a:t>
            </a:r>
            <a:endParaRPr lang="en-US">
              <a:solidFill>
                <a:srgbClr val="DFDCB7"/>
              </a:solidFill>
            </a:endParaRPr>
          </a:p>
        </p:txBody>
      </p:sp>
      <p:graphicFrame>
        <p:nvGraphicFramePr>
          <p:cNvPr id="8" name="Diagram 7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11177206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Art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P692</a:t>
            </a:r>
            <a:endParaRPr lang="en-US">
              <a:solidFill>
                <a:srgbClr val="DFDCB7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FDCB7"/>
                </a:solidFill>
              </a:rPr>
              <a:t>1/20/11</a:t>
            </a:r>
            <a:endParaRPr lang="en-US">
              <a:solidFill>
                <a:srgbClr val="DFDCB7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2967335"/>
            <a:ext cx="731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hlinkClick r:id="rId2"/>
              </a:rPr>
              <a:t>http://office.microsoft.com/en-us/powerpoint-help/create-a-smartart-graphic-HA010354861.aspx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3574128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 Presentation">
  <a:themeElements>
    <a:clrScheme name="Blank Presentation 3">
      <a:dk1>
        <a:srgbClr val="000000"/>
      </a:dk1>
      <a:lt1>
        <a:srgbClr val="FFFFFF"/>
      </a:lt1>
      <a:dk2>
        <a:srgbClr val="000000"/>
      </a:dk2>
      <a:lt2>
        <a:srgbClr val="B0B2B4"/>
      </a:lt2>
      <a:accent1>
        <a:srgbClr val="F9F3D3"/>
      </a:accent1>
      <a:accent2>
        <a:srgbClr val="6D6E70"/>
      </a:accent2>
      <a:accent3>
        <a:srgbClr val="FFFFFF"/>
      </a:accent3>
      <a:accent4>
        <a:srgbClr val="000000"/>
      </a:accent4>
      <a:accent5>
        <a:srgbClr val="FBF8E6"/>
      </a:accent5>
      <a:accent6>
        <a:srgbClr val="626365"/>
      </a:accent6>
      <a:hlink>
        <a:srgbClr val="7D110C"/>
      </a:hlink>
      <a:folHlink>
        <a:srgbClr val="6D6E7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F8F3D2"/>
        </a:dk2>
        <a:lt2>
          <a:srgbClr val="B0B2B4"/>
        </a:lt2>
        <a:accent1>
          <a:srgbClr val="7D110C"/>
        </a:accent1>
        <a:accent2>
          <a:srgbClr val="6D6E70"/>
        </a:accent2>
        <a:accent3>
          <a:srgbClr val="FFFFFF"/>
        </a:accent3>
        <a:accent4>
          <a:srgbClr val="000000"/>
        </a:accent4>
        <a:accent5>
          <a:srgbClr val="BFAAAA"/>
        </a:accent5>
        <a:accent6>
          <a:srgbClr val="626365"/>
        </a:accent6>
        <a:hlink>
          <a:srgbClr val="7D110C"/>
        </a:hlink>
        <a:folHlink>
          <a:srgbClr val="6D6E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9F3D3"/>
        </a:lt1>
        <a:dk2>
          <a:srgbClr val="F8F3D2"/>
        </a:dk2>
        <a:lt2>
          <a:srgbClr val="B0B2B4"/>
        </a:lt2>
        <a:accent1>
          <a:srgbClr val="7D110C"/>
        </a:accent1>
        <a:accent2>
          <a:srgbClr val="6D6E70"/>
        </a:accent2>
        <a:accent3>
          <a:srgbClr val="FBF8E6"/>
        </a:accent3>
        <a:accent4>
          <a:srgbClr val="000000"/>
        </a:accent4>
        <a:accent5>
          <a:srgbClr val="BFAAAA"/>
        </a:accent5>
        <a:accent6>
          <a:srgbClr val="626365"/>
        </a:accent6>
        <a:hlink>
          <a:srgbClr val="7D110C"/>
        </a:hlink>
        <a:folHlink>
          <a:srgbClr val="6D6E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B0B2B4"/>
        </a:lt2>
        <a:accent1>
          <a:srgbClr val="F9F3D3"/>
        </a:accent1>
        <a:accent2>
          <a:srgbClr val="6D6E70"/>
        </a:accent2>
        <a:accent3>
          <a:srgbClr val="FFFFFF"/>
        </a:accent3>
        <a:accent4>
          <a:srgbClr val="000000"/>
        </a:accent4>
        <a:accent5>
          <a:srgbClr val="FBF8E6"/>
        </a:accent5>
        <a:accent6>
          <a:srgbClr val="626365"/>
        </a:accent6>
        <a:hlink>
          <a:srgbClr val="7D110C"/>
        </a:hlink>
        <a:folHlink>
          <a:srgbClr val="6D6E7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Blank Presentation">
  <a:themeElements>
    <a:clrScheme name="Blank Presentation 3">
      <a:dk1>
        <a:srgbClr val="000000"/>
      </a:dk1>
      <a:lt1>
        <a:srgbClr val="FFFFFF"/>
      </a:lt1>
      <a:dk2>
        <a:srgbClr val="000000"/>
      </a:dk2>
      <a:lt2>
        <a:srgbClr val="B0B2B4"/>
      </a:lt2>
      <a:accent1>
        <a:srgbClr val="F9F3D3"/>
      </a:accent1>
      <a:accent2>
        <a:srgbClr val="6D6E70"/>
      </a:accent2>
      <a:accent3>
        <a:srgbClr val="FFFFFF"/>
      </a:accent3>
      <a:accent4>
        <a:srgbClr val="000000"/>
      </a:accent4>
      <a:accent5>
        <a:srgbClr val="FBF8E6"/>
      </a:accent5>
      <a:accent6>
        <a:srgbClr val="626365"/>
      </a:accent6>
      <a:hlink>
        <a:srgbClr val="7D110C"/>
      </a:hlink>
      <a:folHlink>
        <a:srgbClr val="6D6E7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F8F3D2"/>
        </a:dk2>
        <a:lt2>
          <a:srgbClr val="B0B2B4"/>
        </a:lt2>
        <a:accent1>
          <a:srgbClr val="7D110C"/>
        </a:accent1>
        <a:accent2>
          <a:srgbClr val="6D6E70"/>
        </a:accent2>
        <a:accent3>
          <a:srgbClr val="FFFFFF"/>
        </a:accent3>
        <a:accent4>
          <a:srgbClr val="000000"/>
        </a:accent4>
        <a:accent5>
          <a:srgbClr val="BFAAAA"/>
        </a:accent5>
        <a:accent6>
          <a:srgbClr val="626365"/>
        </a:accent6>
        <a:hlink>
          <a:srgbClr val="7D110C"/>
        </a:hlink>
        <a:folHlink>
          <a:srgbClr val="6D6E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9F3D3"/>
        </a:lt1>
        <a:dk2>
          <a:srgbClr val="F8F3D2"/>
        </a:dk2>
        <a:lt2>
          <a:srgbClr val="B0B2B4"/>
        </a:lt2>
        <a:accent1>
          <a:srgbClr val="7D110C"/>
        </a:accent1>
        <a:accent2>
          <a:srgbClr val="6D6E70"/>
        </a:accent2>
        <a:accent3>
          <a:srgbClr val="FBF8E6"/>
        </a:accent3>
        <a:accent4>
          <a:srgbClr val="000000"/>
        </a:accent4>
        <a:accent5>
          <a:srgbClr val="BFAAAA"/>
        </a:accent5>
        <a:accent6>
          <a:srgbClr val="626365"/>
        </a:accent6>
        <a:hlink>
          <a:srgbClr val="7D110C"/>
        </a:hlink>
        <a:folHlink>
          <a:srgbClr val="6D6E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B0B2B4"/>
        </a:lt2>
        <a:accent1>
          <a:srgbClr val="F9F3D3"/>
        </a:accent1>
        <a:accent2>
          <a:srgbClr val="6D6E70"/>
        </a:accent2>
        <a:accent3>
          <a:srgbClr val="FFFFFF"/>
        </a:accent3>
        <a:accent4>
          <a:srgbClr val="000000"/>
        </a:accent4>
        <a:accent5>
          <a:srgbClr val="FBF8E6"/>
        </a:accent5>
        <a:accent6>
          <a:srgbClr val="626365"/>
        </a:accent6>
        <a:hlink>
          <a:srgbClr val="7D110C"/>
        </a:hlink>
        <a:folHlink>
          <a:srgbClr val="6D6E7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838</Words>
  <Application>Microsoft Office PowerPoint</Application>
  <PresentationFormat>On-screen Show (4:3)</PresentationFormat>
  <Paragraphs>289</Paragraphs>
  <Slides>47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2" baseType="lpstr">
      <vt:lpstr>Office Theme</vt:lpstr>
      <vt:lpstr>Blank Presentation</vt:lpstr>
      <vt:lpstr>Adjacency</vt:lpstr>
      <vt:lpstr>1_Blank Presentation</vt:lpstr>
      <vt:lpstr>Worksheet</vt:lpstr>
      <vt:lpstr>P692</vt:lpstr>
      <vt:lpstr>Before we start</vt:lpstr>
      <vt:lpstr>Population-Based Services</vt:lpstr>
      <vt:lpstr>What are population-based school mental health services?</vt:lpstr>
      <vt:lpstr>Prevalence of mental disorders</vt:lpstr>
      <vt:lpstr>Facts</vt:lpstr>
      <vt:lpstr>Facts</vt:lpstr>
      <vt:lpstr>Slide 8</vt:lpstr>
      <vt:lpstr>Smart Art</vt:lpstr>
      <vt:lpstr>Slide 10</vt:lpstr>
      <vt:lpstr>Facts</vt:lpstr>
      <vt:lpstr>A roadmap to population-based school mental health</vt:lpstr>
      <vt:lpstr>Slide 13</vt:lpstr>
      <vt:lpstr>Goals of  Population-Based Approach</vt:lpstr>
      <vt:lpstr>Goals of  Population-Based Approach</vt:lpstr>
      <vt:lpstr>Continuum of Interventions</vt:lpstr>
      <vt:lpstr>THINK BIG</vt:lpstr>
      <vt:lpstr>Slide 18</vt:lpstr>
      <vt:lpstr>Be Opportunistic</vt:lpstr>
      <vt:lpstr>Resource Mapping - Asset-Focused</vt:lpstr>
      <vt:lpstr>Resource Mapping - Asset-Focused</vt:lpstr>
      <vt:lpstr>Which activities need to be improved (or eliminated)? </vt:lpstr>
      <vt:lpstr>Slide 23</vt:lpstr>
      <vt:lpstr>Model Programs to Investigate</vt:lpstr>
      <vt:lpstr>Transition to Wiki</vt:lpstr>
      <vt:lpstr>Slide 26</vt:lpstr>
      <vt:lpstr>The good old days … ‘70’s 80’s</vt:lpstr>
      <vt:lpstr>Today</vt:lpstr>
      <vt:lpstr>Graph of common B intervention</vt:lpstr>
      <vt:lpstr>From this point forward</vt:lpstr>
      <vt:lpstr>Threats to internal validity</vt:lpstr>
      <vt:lpstr>Baseline Logic – 4 steps Step 1 - Prediction</vt:lpstr>
      <vt:lpstr>Baseline Logic – 4 steps Step 1 - Prediction</vt:lpstr>
      <vt:lpstr>Baseline Logic – Step 2 Affirmation of the Consequent</vt:lpstr>
      <vt:lpstr>Baseline Logic – Step 3 Verification</vt:lpstr>
      <vt:lpstr>Baseline Logic – Step 4  Replication by Affirmation  of the Consequent</vt:lpstr>
      <vt:lpstr>Intervention</vt:lpstr>
      <vt:lpstr>Evidence Standards Criteria for  Single-Case Designs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http://www.ncbi.nlm.nih.gov/pmc/articles/PMC2521856/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P692</dc:title>
  <dc:creator>Jack Cummings</dc:creator>
  <cp:lastModifiedBy>Yeol Huh</cp:lastModifiedBy>
  <cp:revision>34</cp:revision>
  <dcterms:created xsi:type="dcterms:W3CDTF">2011-01-18T18:03:14Z</dcterms:created>
  <dcterms:modified xsi:type="dcterms:W3CDTF">2011-01-20T15:56:22Z</dcterms:modified>
</cp:coreProperties>
</file>